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528" r:id="rId5"/>
    <p:sldId id="527" r:id="rId6"/>
    <p:sldId id="530" r:id="rId8"/>
    <p:sldId id="532" r:id="rId9"/>
    <p:sldId id="297" r:id="rId10"/>
    <p:sldId id="533" r:id="rId11"/>
    <p:sldId id="540" r:id="rId12"/>
    <p:sldId id="677" r:id="rId13"/>
    <p:sldId id="541" r:id="rId14"/>
    <p:sldId id="542" r:id="rId15"/>
    <p:sldId id="543" r:id="rId16"/>
    <p:sldId id="561" r:id="rId17"/>
    <p:sldId id="535" r:id="rId18"/>
    <p:sldId id="747" r:id="rId19"/>
    <p:sldId id="748" r:id="rId20"/>
    <p:sldId id="749" r:id="rId21"/>
    <p:sldId id="750" r:id="rId22"/>
    <p:sldId id="546" r:id="rId23"/>
    <p:sldId id="545" r:id="rId24"/>
    <p:sldId id="547" r:id="rId25"/>
    <p:sldId id="548" r:id="rId26"/>
    <p:sldId id="549" r:id="rId27"/>
    <p:sldId id="550" r:id="rId28"/>
    <p:sldId id="551" r:id="rId29"/>
    <p:sldId id="552" r:id="rId30"/>
    <p:sldId id="536" r:id="rId31"/>
    <p:sldId id="555" r:id="rId32"/>
    <p:sldId id="556" r:id="rId33"/>
    <p:sldId id="558" r:id="rId34"/>
    <p:sldId id="447" r:id="rId35"/>
    <p:sldId id="448" r:id="rId36"/>
    <p:sldId id="449" r:id="rId37"/>
    <p:sldId id="476" r:id="rId38"/>
    <p:sldId id="458" r:id="rId39"/>
    <p:sldId id="459" r:id="rId40"/>
    <p:sldId id="460" r:id="rId41"/>
    <p:sldId id="461" r:id="rId42"/>
    <p:sldId id="562" r:id="rId43"/>
    <p:sldId id="462" r:id="rId44"/>
    <p:sldId id="560" r:id="rId45"/>
    <p:sldId id="463" r:id="rId46"/>
    <p:sldId id="464" r:id="rId47"/>
    <p:sldId id="465" r:id="rId48"/>
    <p:sldId id="466" r:id="rId49"/>
    <p:sldId id="467" r:id="rId50"/>
    <p:sldId id="565" r:id="rId51"/>
    <p:sldId id="608" r:id="rId52"/>
    <p:sldId id="631" r:id="rId53"/>
    <p:sldId id="632" r:id="rId54"/>
    <p:sldId id="633" r:id="rId55"/>
    <p:sldId id="634" r:id="rId56"/>
    <p:sldId id="635" r:id="rId57"/>
    <p:sldId id="563" r:id="rId58"/>
    <p:sldId id="636" r:id="rId59"/>
    <p:sldId id="637" r:id="rId60"/>
    <p:sldId id="638" r:id="rId61"/>
    <p:sldId id="639" r:id="rId62"/>
    <p:sldId id="641" r:id="rId63"/>
    <p:sldId id="640" r:id="rId64"/>
    <p:sldId id="742" r:id="rId65"/>
    <p:sldId id="743" r:id="rId66"/>
    <p:sldId id="745" r:id="rId67"/>
    <p:sldId id="564" r:id="rId68"/>
    <p:sldId id="642" r:id="rId69"/>
    <p:sldId id="643" r:id="rId70"/>
    <p:sldId id="644" r:id="rId71"/>
    <p:sldId id="469" r:id="rId72"/>
    <p:sldId id="647" r:id="rId73"/>
    <p:sldId id="648" r:id="rId74"/>
    <p:sldId id="674" r:id="rId75"/>
    <p:sldId id="675" r:id="rId76"/>
    <p:sldId id="676" r:id="rId77"/>
    <p:sldId id="474" r:id="rId78"/>
    <p:sldId id="260" r:id="rId79"/>
  </p:sldIdLst>
  <p:sldSz cx="9144000" cy="5143500" type="screen16x9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AC"/>
    <a:srgbClr val="464646"/>
    <a:srgbClr val="666666"/>
    <a:srgbClr val="00D6B5"/>
    <a:srgbClr val="CCCCCC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96" y="68"/>
      </p:cViewPr>
      <p:guideLst>
        <p:guide orient="horz" pos="491"/>
        <p:guide pos="387"/>
        <p:guide orient="horz" pos="1090"/>
        <p:guide orient="horz" pos="1230"/>
        <p:guide pos="53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5" Type="http://schemas.openxmlformats.org/officeDocument/2006/relationships/image" Target="../media/image69.wmf"/><Relationship Id="rId4" Type="http://schemas.openxmlformats.org/officeDocument/2006/relationships/image" Target="../media/image68.wmf"/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2.vml.rels><?xml version="1.0" encoding="UTF-8" standalone="yes"?>
<Relationships xmlns="http://schemas.openxmlformats.org/package/2006/relationships"><Relationship Id="rId6" Type="http://schemas.openxmlformats.org/officeDocument/2006/relationships/image" Target="../media/image78.wmf"/><Relationship Id="rId5" Type="http://schemas.openxmlformats.org/officeDocument/2006/relationships/image" Target="../media/image77.wmf"/><Relationship Id="rId4" Type="http://schemas.openxmlformats.org/officeDocument/2006/relationships/image" Target="../media/image76.wmf"/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13.vml.rels><?xml version="1.0" encoding="UTF-8" standalone="yes"?>
<Relationships xmlns="http://schemas.openxmlformats.org/package/2006/relationships"><Relationship Id="rId7" Type="http://schemas.openxmlformats.org/officeDocument/2006/relationships/image" Target="../media/image87.wmf"/><Relationship Id="rId6" Type="http://schemas.openxmlformats.org/officeDocument/2006/relationships/image" Target="../media/image86.wmf"/><Relationship Id="rId5" Type="http://schemas.openxmlformats.org/officeDocument/2006/relationships/image" Target="../media/image85.wmf"/><Relationship Id="rId4" Type="http://schemas.openxmlformats.org/officeDocument/2006/relationships/image" Target="../media/image84.wmf"/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14.vml.rels><?xml version="1.0" encoding="UTF-8" standalone="yes"?>
<Relationships xmlns="http://schemas.openxmlformats.org/package/2006/relationships"><Relationship Id="rId5" Type="http://schemas.openxmlformats.org/officeDocument/2006/relationships/image" Target="../media/image77.wmf"/><Relationship Id="rId4" Type="http://schemas.openxmlformats.org/officeDocument/2006/relationships/image" Target="../media/image74.wmf"/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7" Type="http://schemas.openxmlformats.org/officeDocument/2006/relationships/image" Target="../media/image97.wmf"/><Relationship Id="rId6" Type="http://schemas.openxmlformats.org/officeDocument/2006/relationships/image" Target="../media/image96.wmf"/><Relationship Id="rId5" Type="http://schemas.openxmlformats.org/officeDocument/2006/relationships/image" Target="../media/image95.wmf"/><Relationship Id="rId4" Type="http://schemas.openxmlformats.org/officeDocument/2006/relationships/image" Target="../media/image94.wmf"/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jpeg"/></Relationships>
</file>

<file path=ppt/drawings/_rels/vmlDrawing16.vml.rels><?xml version="1.0" encoding="UTF-8" standalone="yes"?>
<Relationships xmlns="http://schemas.openxmlformats.org/package/2006/relationships"><Relationship Id="rId6" Type="http://schemas.openxmlformats.org/officeDocument/2006/relationships/image" Target="../media/image104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17.vml.rels><?xml version="1.0" encoding="UTF-8" standalone="yes"?>
<Relationships xmlns="http://schemas.openxmlformats.org/package/2006/relationships"><Relationship Id="rId5" Type="http://schemas.openxmlformats.org/officeDocument/2006/relationships/image" Target="../media/image107.wmf"/><Relationship Id="rId4" Type="http://schemas.openxmlformats.org/officeDocument/2006/relationships/image" Target="../media/image106.wmf"/><Relationship Id="rId3" Type="http://schemas.openxmlformats.org/officeDocument/2006/relationships/image" Target="../media/image88.wmf"/><Relationship Id="rId2" Type="http://schemas.openxmlformats.org/officeDocument/2006/relationships/image" Target="../media/image105.wmf"/><Relationship Id="rId1" Type="http://schemas.openxmlformats.org/officeDocument/2006/relationships/image" Target="../media/image77.wmf"/></Relationships>
</file>

<file path=ppt/drawings/_rels/vmlDrawing18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1.wmf"/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19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3.wmf"/><Relationship Id="rId3" Type="http://schemas.openxmlformats.org/officeDocument/2006/relationships/image" Target="../media/image112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7" Type="http://schemas.openxmlformats.org/officeDocument/2006/relationships/image" Target="../media/image21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3.wmf"/></Relationships>
</file>

<file path=ppt/drawings/_rels/vmlDrawing20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4.wmf"/><Relationship Id="rId8" Type="http://schemas.openxmlformats.org/officeDocument/2006/relationships/image" Target="../media/image123.wmf"/><Relationship Id="rId7" Type="http://schemas.openxmlformats.org/officeDocument/2006/relationships/image" Target="../media/image122.wmf"/><Relationship Id="rId6" Type="http://schemas.openxmlformats.org/officeDocument/2006/relationships/image" Target="../media/image121.wmf"/><Relationship Id="rId5" Type="http://schemas.openxmlformats.org/officeDocument/2006/relationships/image" Target="../media/image120.wmf"/><Relationship Id="rId4" Type="http://schemas.openxmlformats.org/officeDocument/2006/relationships/image" Target="../media/image119.wmf"/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3" Type="http://schemas.openxmlformats.org/officeDocument/2006/relationships/image" Target="../media/image128.wmf"/><Relationship Id="rId12" Type="http://schemas.openxmlformats.org/officeDocument/2006/relationships/image" Target="../media/image127.wmf"/><Relationship Id="rId11" Type="http://schemas.openxmlformats.org/officeDocument/2006/relationships/image" Target="../media/image126.wmf"/><Relationship Id="rId10" Type="http://schemas.openxmlformats.org/officeDocument/2006/relationships/image" Target="../media/image125.wmf"/><Relationship Id="rId1" Type="http://schemas.openxmlformats.org/officeDocument/2006/relationships/image" Target="../media/image116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6.wmf"/><Relationship Id="rId8" Type="http://schemas.openxmlformats.org/officeDocument/2006/relationships/image" Target="../media/image135.wmf"/><Relationship Id="rId7" Type="http://schemas.openxmlformats.org/officeDocument/2006/relationships/image" Target="../media/image134.wmf"/><Relationship Id="rId6" Type="http://schemas.openxmlformats.org/officeDocument/2006/relationships/image" Target="../media/image133.wmf"/><Relationship Id="rId5" Type="http://schemas.openxmlformats.org/officeDocument/2006/relationships/image" Target="../media/image127.wmf"/><Relationship Id="rId4" Type="http://schemas.openxmlformats.org/officeDocument/2006/relationships/image" Target="../media/image132.wmf"/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2" Type="http://schemas.openxmlformats.org/officeDocument/2006/relationships/image" Target="../media/image139.wmf"/><Relationship Id="rId11" Type="http://schemas.openxmlformats.org/officeDocument/2006/relationships/image" Target="../media/image138.wmf"/><Relationship Id="rId10" Type="http://schemas.openxmlformats.org/officeDocument/2006/relationships/image" Target="../media/image137.wmf"/><Relationship Id="rId1" Type="http://schemas.openxmlformats.org/officeDocument/2006/relationships/image" Target="../media/image129.w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5.wmf"/><Relationship Id="rId8" Type="http://schemas.openxmlformats.org/officeDocument/2006/relationships/image" Target="../media/image146.wmf"/><Relationship Id="rId7" Type="http://schemas.openxmlformats.org/officeDocument/2006/relationships/image" Target="../media/image145.wmf"/><Relationship Id="rId6" Type="http://schemas.openxmlformats.org/officeDocument/2006/relationships/image" Target="../media/image127.wmf"/><Relationship Id="rId5" Type="http://schemas.openxmlformats.org/officeDocument/2006/relationships/image" Target="../media/image144.wmf"/><Relationship Id="rId4" Type="http://schemas.openxmlformats.org/officeDocument/2006/relationships/image" Target="../media/image143.wmf"/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3" Type="http://schemas.openxmlformats.org/officeDocument/2006/relationships/image" Target="../media/image139.wmf"/><Relationship Id="rId12" Type="http://schemas.openxmlformats.org/officeDocument/2006/relationships/image" Target="../media/image138.wmf"/><Relationship Id="rId11" Type="http://schemas.openxmlformats.org/officeDocument/2006/relationships/image" Target="../media/image137.wmf"/><Relationship Id="rId10" Type="http://schemas.openxmlformats.org/officeDocument/2006/relationships/image" Target="../media/image136.wmf"/><Relationship Id="rId1" Type="http://schemas.openxmlformats.org/officeDocument/2006/relationships/image" Target="../media/image140.wmf"/></Relationships>
</file>

<file path=ppt/drawings/_rels/vmlDrawing23.vml.rels><?xml version="1.0" encoding="UTF-8" standalone="yes"?>
<Relationships xmlns="http://schemas.openxmlformats.org/package/2006/relationships"><Relationship Id="rId4" Type="http://schemas.openxmlformats.org/officeDocument/2006/relationships/image" Target="../media/image154.wmf"/><Relationship Id="rId3" Type="http://schemas.openxmlformats.org/officeDocument/2006/relationships/image" Target="../media/image153.wmf"/><Relationship Id="rId2" Type="http://schemas.openxmlformats.org/officeDocument/2006/relationships/image" Target="../media/image152.wmf"/><Relationship Id="rId1" Type="http://schemas.openxmlformats.org/officeDocument/2006/relationships/image" Target="../media/image150.wmf"/></Relationships>
</file>

<file path=ppt/drawings/_rels/vmlDrawing24.vml.rels><?xml version="1.0" encoding="UTF-8" standalone="yes"?>
<Relationships xmlns="http://schemas.openxmlformats.org/package/2006/relationships"><Relationship Id="rId6" Type="http://schemas.openxmlformats.org/officeDocument/2006/relationships/image" Target="../media/image161.wmf"/><Relationship Id="rId5" Type="http://schemas.openxmlformats.org/officeDocument/2006/relationships/image" Target="../media/image160.wmf"/><Relationship Id="rId4" Type="http://schemas.openxmlformats.org/officeDocument/2006/relationships/image" Target="../media/image159.wmf"/><Relationship Id="rId3" Type="http://schemas.openxmlformats.org/officeDocument/2006/relationships/image" Target="../media/image158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/Relationships>
</file>

<file path=ppt/drawings/_rels/vmlDrawing25.vml.rels><?xml version="1.0" encoding="UTF-8" standalone="yes"?>
<Relationships xmlns="http://schemas.openxmlformats.org/package/2006/relationships"><Relationship Id="rId6" Type="http://schemas.openxmlformats.org/officeDocument/2006/relationships/image" Target="../media/image167.wmf"/><Relationship Id="rId5" Type="http://schemas.openxmlformats.org/officeDocument/2006/relationships/image" Target="../media/image166.wmf"/><Relationship Id="rId4" Type="http://schemas.openxmlformats.org/officeDocument/2006/relationships/image" Target="../media/image165.wmf"/><Relationship Id="rId3" Type="http://schemas.openxmlformats.org/officeDocument/2006/relationships/image" Target="../media/image164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/Relationships>
</file>

<file path=ppt/drawings/_rels/vmlDrawing27.vml.rels><?xml version="1.0" encoding="UTF-8" standalone="yes"?>
<Relationships xmlns="http://schemas.openxmlformats.org/package/2006/relationships"><Relationship Id="rId6" Type="http://schemas.openxmlformats.org/officeDocument/2006/relationships/image" Target="../media/image177.wmf"/><Relationship Id="rId5" Type="http://schemas.openxmlformats.org/officeDocument/2006/relationships/image" Target="../media/image176.wmf"/><Relationship Id="rId4" Type="http://schemas.openxmlformats.org/officeDocument/2006/relationships/image" Target="../media/image175.wmf"/><Relationship Id="rId3" Type="http://schemas.openxmlformats.org/officeDocument/2006/relationships/image" Target="../media/image174.wmf"/><Relationship Id="rId2" Type="http://schemas.openxmlformats.org/officeDocument/2006/relationships/image" Target="../media/image173.wmf"/><Relationship Id="rId1" Type="http://schemas.openxmlformats.org/officeDocument/2006/relationships/image" Target="../media/image172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wmf"/><Relationship Id="rId1" Type="http://schemas.openxmlformats.org/officeDocument/2006/relationships/image" Target="../media/image178.wmf"/></Relationships>
</file>

<file path=ppt/drawings/_rels/vmlDrawing29.vml.rels><?xml version="1.0" encoding="UTF-8" standalone="yes"?>
<Relationships xmlns="http://schemas.openxmlformats.org/package/2006/relationships"><Relationship Id="rId5" Type="http://schemas.openxmlformats.org/officeDocument/2006/relationships/image" Target="../media/image186.wmf"/><Relationship Id="rId4" Type="http://schemas.openxmlformats.org/officeDocument/2006/relationships/image" Target="../media/image185.wmf"/><Relationship Id="rId3" Type="http://schemas.openxmlformats.org/officeDocument/2006/relationships/image" Target="../media/image184.wmf"/><Relationship Id="rId2" Type="http://schemas.openxmlformats.org/officeDocument/2006/relationships/image" Target="../media/image183.wmf"/><Relationship Id="rId1" Type="http://schemas.openxmlformats.org/officeDocument/2006/relationships/image" Target="../media/image182.wmf"/></Relationships>
</file>

<file path=ppt/drawings/_rels/vmlDrawing3.vml.rels><?xml version="1.0" encoding="UTF-8" standalone="yes"?>
<Relationships xmlns="http://schemas.openxmlformats.org/package/2006/relationships"><Relationship Id="rId5" Type="http://schemas.openxmlformats.org/officeDocument/2006/relationships/image" Target="../media/image27.wmf"/><Relationship Id="rId4" Type="http://schemas.openxmlformats.org/officeDocument/2006/relationships/image" Target="../media/image26.wmf"/><Relationship Id="rId3" Type="http://schemas.openxmlformats.org/officeDocument/2006/relationships/image" Target="../media/image10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30.vml.rels><?xml version="1.0" encoding="UTF-8" standalone="yes"?>
<Relationships xmlns="http://schemas.openxmlformats.org/package/2006/relationships"><Relationship Id="rId9" Type="http://schemas.openxmlformats.org/officeDocument/2006/relationships/image" Target="../media/image195.wmf"/><Relationship Id="rId8" Type="http://schemas.openxmlformats.org/officeDocument/2006/relationships/image" Target="../media/image194.wmf"/><Relationship Id="rId7" Type="http://schemas.openxmlformats.org/officeDocument/2006/relationships/image" Target="../media/image193.wmf"/><Relationship Id="rId6" Type="http://schemas.openxmlformats.org/officeDocument/2006/relationships/image" Target="../media/image192.wmf"/><Relationship Id="rId5" Type="http://schemas.openxmlformats.org/officeDocument/2006/relationships/image" Target="../media/image191.wmf"/><Relationship Id="rId4" Type="http://schemas.openxmlformats.org/officeDocument/2006/relationships/image" Target="../media/image190.wmf"/><Relationship Id="rId3" Type="http://schemas.openxmlformats.org/officeDocument/2006/relationships/image" Target="../media/image189.wmf"/><Relationship Id="rId2" Type="http://schemas.openxmlformats.org/officeDocument/2006/relationships/image" Target="../media/image188.wmf"/><Relationship Id="rId1" Type="http://schemas.openxmlformats.org/officeDocument/2006/relationships/image" Target="../media/image187.wmf"/></Relationships>
</file>

<file path=ppt/drawings/_rels/vmlDrawing31.vml.rels><?xml version="1.0" encoding="UTF-8" standalone="yes"?>
<Relationships xmlns="http://schemas.openxmlformats.org/package/2006/relationships"><Relationship Id="rId7" Type="http://schemas.openxmlformats.org/officeDocument/2006/relationships/image" Target="../media/image189.wmf"/><Relationship Id="rId6" Type="http://schemas.openxmlformats.org/officeDocument/2006/relationships/image" Target="../media/image188.wmf"/><Relationship Id="rId5" Type="http://schemas.openxmlformats.org/officeDocument/2006/relationships/image" Target="../media/image200.wmf"/><Relationship Id="rId4" Type="http://schemas.openxmlformats.org/officeDocument/2006/relationships/image" Target="../media/image199.wmf"/><Relationship Id="rId3" Type="http://schemas.openxmlformats.org/officeDocument/2006/relationships/image" Target="../media/image198.wmf"/><Relationship Id="rId2" Type="http://schemas.openxmlformats.org/officeDocument/2006/relationships/image" Target="../media/image197.wmf"/><Relationship Id="rId1" Type="http://schemas.openxmlformats.org/officeDocument/2006/relationships/image" Target="../media/image196.wmf"/></Relationships>
</file>

<file path=ppt/drawings/_rels/vmlDrawing3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08.wmf"/><Relationship Id="rId8" Type="http://schemas.openxmlformats.org/officeDocument/2006/relationships/image" Target="../media/image207.wmf"/><Relationship Id="rId7" Type="http://schemas.openxmlformats.org/officeDocument/2006/relationships/image" Target="../media/image206.wmf"/><Relationship Id="rId6" Type="http://schemas.openxmlformats.org/officeDocument/2006/relationships/image" Target="../media/image205.wmf"/><Relationship Id="rId5" Type="http://schemas.openxmlformats.org/officeDocument/2006/relationships/image" Target="../media/image204.wmf"/><Relationship Id="rId4" Type="http://schemas.openxmlformats.org/officeDocument/2006/relationships/image" Target="../media/image190.wmf"/><Relationship Id="rId3" Type="http://schemas.openxmlformats.org/officeDocument/2006/relationships/image" Target="../media/image203.wmf"/><Relationship Id="rId2" Type="http://schemas.openxmlformats.org/officeDocument/2006/relationships/image" Target="../media/image202.wmf"/><Relationship Id="rId10" Type="http://schemas.openxmlformats.org/officeDocument/2006/relationships/image" Target="../media/image209.wmf"/><Relationship Id="rId1" Type="http://schemas.openxmlformats.org/officeDocument/2006/relationships/image" Target="../media/image201.wmf"/></Relationships>
</file>

<file path=ppt/drawings/_rels/vmlDrawing33.vml.rels><?xml version="1.0" encoding="UTF-8" standalone="yes"?>
<Relationships xmlns="http://schemas.openxmlformats.org/package/2006/relationships"><Relationship Id="rId4" Type="http://schemas.openxmlformats.org/officeDocument/2006/relationships/image" Target="../media/image214.wmf"/><Relationship Id="rId3" Type="http://schemas.openxmlformats.org/officeDocument/2006/relationships/image" Target="../media/image213.wmf"/><Relationship Id="rId2" Type="http://schemas.openxmlformats.org/officeDocument/2006/relationships/image" Target="../media/image212.wmf"/><Relationship Id="rId1" Type="http://schemas.openxmlformats.org/officeDocument/2006/relationships/image" Target="../media/image211.wmf"/></Relationships>
</file>

<file path=ppt/drawings/_rels/vmlDrawing34.vml.rels><?xml version="1.0" encoding="UTF-8" standalone="yes"?>
<Relationships xmlns="http://schemas.openxmlformats.org/package/2006/relationships"><Relationship Id="rId9" Type="http://schemas.openxmlformats.org/officeDocument/2006/relationships/image" Target="../media/image223.wmf"/><Relationship Id="rId8" Type="http://schemas.openxmlformats.org/officeDocument/2006/relationships/image" Target="../media/image222.wmf"/><Relationship Id="rId7" Type="http://schemas.openxmlformats.org/officeDocument/2006/relationships/image" Target="../media/image221.wmf"/><Relationship Id="rId6" Type="http://schemas.openxmlformats.org/officeDocument/2006/relationships/image" Target="../media/image220.wmf"/><Relationship Id="rId5" Type="http://schemas.openxmlformats.org/officeDocument/2006/relationships/image" Target="../media/image219.wmf"/><Relationship Id="rId4" Type="http://schemas.openxmlformats.org/officeDocument/2006/relationships/image" Target="../media/image217.wmf"/><Relationship Id="rId3" Type="http://schemas.openxmlformats.org/officeDocument/2006/relationships/image" Target="../media/image201.wmf"/><Relationship Id="rId2" Type="http://schemas.openxmlformats.org/officeDocument/2006/relationships/image" Target="../media/image216.wmf"/><Relationship Id="rId11" Type="http://schemas.openxmlformats.org/officeDocument/2006/relationships/image" Target="../media/image225.wmf"/><Relationship Id="rId10" Type="http://schemas.openxmlformats.org/officeDocument/2006/relationships/image" Target="../media/image224.wmf"/><Relationship Id="rId1" Type="http://schemas.openxmlformats.org/officeDocument/2006/relationships/image" Target="../media/image215.wmf"/></Relationships>
</file>

<file path=ppt/drawings/_rels/vmlDrawing35.vml.rels><?xml version="1.0" encoding="UTF-8" standalone="yes"?>
<Relationships xmlns="http://schemas.openxmlformats.org/package/2006/relationships"><Relationship Id="rId9" Type="http://schemas.openxmlformats.org/officeDocument/2006/relationships/image" Target="../media/image235.wmf"/><Relationship Id="rId8" Type="http://schemas.openxmlformats.org/officeDocument/2006/relationships/image" Target="../media/image234.wmf"/><Relationship Id="rId7" Type="http://schemas.openxmlformats.org/officeDocument/2006/relationships/image" Target="../media/image233.wmf"/><Relationship Id="rId6" Type="http://schemas.openxmlformats.org/officeDocument/2006/relationships/image" Target="../media/image232.wmf"/><Relationship Id="rId5" Type="http://schemas.openxmlformats.org/officeDocument/2006/relationships/image" Target="../media/image231.wmf"/><Relationship Id="rId4" Type="http://schemas.openxmlformats.org/officeDocument/2006/relationships/image" Target="../media/image230.wmf"/><Relationship Id="rId3" Type="http://schemas.openxmlformats.org/officeDocument/2006/relationships/image" Target="../media/image228.wmf"/><Relationship Id="rId2" Type="http://schemas.openxmlformats.org/officeDocument/2006/relationships/image" Target="../media/image227.wmf"/><Relationship Id="rId1" Type="http://schemas.openxmlformats.org/officeDocument/2006/relationships/image" Target="../media/image226.wmf"/></Relationships>
</file>

<file path=ppt/drawings/_rels/vmlDrawing36.vml.rels><?xml version="1.0" encoding="UTF-8" standalone="yes"?>
<Relationships xmlns="http://schemas.openxmlformats.org/package/2006/relationships"><Relationship Id="rId9" Type="http://schemas.openxmlformats.org/officeDocument/2006/relationships/image" Target="../media/image244.wmf"/><Relationship Id="rId8" Type="http://schemas.openxmlformats.org/officeDocument/2006/relationships/image" Target="../media/image243.wmf"/><Relationship Id="rId7" Type="http://schemas.openxmlformats.org/officeDocument/2006/relationships/image" Target="../media/image242.wmf"/><Relationship Id="rId6" Type="http://schemas.openxmlformats.org/officeDocument/2006/relationships/image" Target="../media/image241.wmf"/><Relationship Id="rId5" Type="http://schemas.openxmlformats.org/officeDocument/2006/relationships/image" Target="../media/image240.wmf"/><Relationship Id="rId4" Type="http://schemas.openxmlformats.org/officeDocument/2006/relationships/image" Target="../media/image239.wmf"/><Relationship Id="rId3" Type="http://schemas.openxmlformats.org/officeDocument/2006/relationships/image" Target="../media/image238.wmf"/><Relationship Id="rId2" Type="http://schemas.openxmlformats.org/officeDocument/2006/relationships/image" Target="../media/image237.wmf"/><Relationship Id="rId17" Type="http://schemas.openxmlformats.org/officeDocument/2006/relationships/image" Target="../media/image252.wmf"/><Relationship Id="rId16" Type="http://schemas.openxmlformats.org/officeDocument/2006/relationships/image" Target="../media/image251.wmf"/><Relationship Id="rId15" Type="http://schemas.openxmlformats.org/officeDocument/2006/relationships/image" Target="../media/image250.wmf"/><Relationship Id="rId14" Type="http://schemas.openxmlformats.org/officeDocument/2006/relationships/image" Target="../media/image249.wmf"/><Relationship Id="rId13" Type="http://schemas.openxmlformats.org/officeDocument/2006/relationships/image" Target="../media/image248.wmf"/><Relationship Id="rId12" Type="http://schemas.openxmlformats.org/officeDocument/2006/relationships/image" Target="../media/image247.wmf"/><Relationship Id="rId11" Type="http://schemas.openxmlformats.org/officeDocument/2006/relationships/image" Target="../media/image246.wmf"/><Relationship Id="rId10" Type="http://schemas.openxmlformats.org/officeDocument/2006/relationships/image" Target="../media/image245.wmf"/><Relationship Id="rId1" Type="http://schemas.openxmlformats.org/officeDocument/2006/relationships/image" Target="../media/image236.wmf"/></Relationships>
</file>

<file path=ppt/drawings/_rels/vmlDrawing37.vml.rels><?xml version="1.0" encoding="UTF-8" standalone="yes"?>
<Relationships xmlns="http://schemas.openxmlformats.org/package/2006/relationships"><Relationship Id="rId9" Type="http://schemas.openxmlformats.org/officeDocument/2006/relationships/image" Target="../media/image261.wmf"/><Relationship Id="rId8" Type="http://schemas.openxmlformats.org/officeDocument/2006/relationships/image" Target="../media/image260.wmf"/><Relationship Id="rId7" Type="http://schemas.openxmlformats.org/officeDocument/2006/relationships/image" Target="../media/image259.wmf"/><Relationship Id="rId6" Type="http://schemas.openxmlformats.org/officeDocument/2006/relationships/image" Target="../media/image258.wmf"/><Relationship Id="rId5" Type="http://schemas.openxmlformats.org/officeDocument/2006/relationships/image" Target="../media/image257.wmf"/><Relationship Id="rId4" Type="http://schemas.openxmlformats.org/officeDocument/2006/relationships/image" Target="../media/image256.wmf"/><Relationship Id="rId3" Type="http://schemas.openxmlformats.org/officeDocument/2006/relationships/image" Target="../media/image255.wmf"/><Relationship Id="rId2" Type="http://schemas.openxmlformats.org/officeDocument/2006/relationships/image" Target="../media/image254.wmf"/><Relationship Id="rId1" Type="http://schemas.openxmlformats.org/officeDocument/2006/relationships/image" Target="../media/image253.wmf"/></Relationships>
</file>

<file path=ppt/drawings/_rels/vmlDrawing38.vml.rels><?xml version="1.0" encoding="UTF-8" standalone="yes"?>
<Relationships xmlns="http://schemas.openxmlformats.org/package/2006/relationships"><Relationship Id="rId5" Type="http://schemas.openxmlformats.org/officeDocument/2006/relationships/image" Target="../media/image211.wmf"/><Relationship Id="rId4" Type="http://schemas.openxmlformats.org/officeDocument/2006/relationships/image" Target="../media/image265.wmf"/><Relationship Id="rId3" Type="http://schemas.openxmlformats.org/officeDocument/2006/relationships/image" Target="../media/image264.wmf"/><Relationship Id="rId2" Type="http://schemas.openxmlformats.org/officeDocument/2006/relationships/image" Target="../media/image263.wmf"/><Relationship Id="rId1" Type="http://schemas.openxmlformats.org/officeDocument/2006/relationships/image" Target="../media/image262.wmf"/></Relationships>
</file>

<file path=ppt/drawings/_rels/vmlDrawing39.vml.rels><?xml version="1.0" encoding="UTF-8" standalone="yes"?>
<Relationships xmlns="http://schemas.openxmlformats.org/package/2006/relationships"><Relationship Id="rId5" Type="http://schemas.openxmlformats.org/officeDocument/2006/relationships/image" Target="../media/image269.wmf"/><Relationship Id="rId4" Type="http://schemas.openxmlformats.org/officeDocument/2006/relationships/image" Target="../media/image268.wmf"/><Relationship Id="rId3" Type="http://schemas.openxmlformats.org/officeDocument/2006/relationships/image" Target="../media/image267.wmf"/><Relationship Id="rId2" Type="http://schemas.openxmlformats.org/officeDocument/2006/relationships/image" Target="../media/image266.wmf"/><Relationship Id="rId1" Type="http://schemas.openxmlformats.org/officeDocument/2006/relationships/image" Target="../media/image215.wmf"/></Relationships>
</file>

<file path=ppt/drawings/_rels/vmlDrawing4.vml.rels><?xml version="1.0" encoding="UTF-8" standalone="yes"?>
<Relationships xmlns="http://schemas.openxmlformats.org/package/2006/relationships"><Relationship Id="rId7" Type="http://schemas.openxmlformats.org/officeDocument/2006/relationships/image" Target="../media/image34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40.vml.rels><?xml version="1.0" encoding="UTF-8" standalone="yes"?>
<Relationships xmlns="http://schemas.openxmlformats.org/package/2006/relationships"><Relationship Id="rId4" Type="http://schemas.openxmlformats.org/officeDocument/2006/relationships/image" Target="../media/image273.wmf"/><Relationship Id="rId3" Type="http://schemas.openxmlformats.org/officeDocument/2006/relationships/image" Target="../media/image272.wmf"/><Relationship Id="rId2" Type="http://schemas.openxmlformats.org/officeDocument/2006/relationships/image" Target="../media/image271.wmf"/><Relationship Id="rId1" Type="http://schemas.openxmlformats.org/officeDocument/2006/relationships/image" Target="../media/image270.wmf"/></Relationships>
</file>

<file path=ppt/drawings/_rels/vmlDrawing41.vml.rels><?xml version="1.0" encoding="UTF-8" standalone="yes"?>
<Relationships xmlns="http://schemas.openxmlformats.org/package/2006/relationships"><Relationship Id="rId5" Type="http://schemas.openxmlformats.org/officeDocument/2006/relationships/image" Target="../media/image278.wmf"/><Relationship Id="rId4" Type="http://schemas.openxmlformats.org/officeDocument/2006/relationships/image" Target="../media/image277.wmf"/><Relationship Id="rId3" Type="http://schemas.openxmlformats.org/officeDocument/2006/relationships/image" Target="../media/image276.wmf"/><Relationship Id="rId2" Type="http://schemas.openxmlformats.org/officeDocument/2006/relationships/image" Target="../media/image275.wmf"/><Relationship Id="rId1" Type="http://schemas.openxmlformats.org/officeDocument/2006/relationships/image" Target="../media/image274.wmf"/></Relationships>
</file>

<file path=ppt/drawings/_rels/vmlDrawing42.vml.rels><?xml version="1.0" encoding="UTF-8" standalone="yes"?>
<Relationships xmlns="http://schemas.openxmlformats.org/package/2006/relationships"><Relationship Id="rId6" Type="http://schemas.openxmlformats.org/officeDocument/2006/relationships/image" Target="../media/image284.wmf"/><Relationship Id="rId5" Type="http://schemas.openxmlformats.org/officeDocument/2006/relationships/image" Target="../media/image283.wmf"/><Relationship Id="rId4" Type="http://schemas.openxmlformats.org/officeDocument/2006/relationships/image" Target="../media/image282.wmf"/><Relationship Id="rId3" Type="http://schemas.openxmlformats.org/officeDocument/2006/relationships/image" Target="../media/image281.wmf"/><Relationship Id="rId2" Type="http://schemas.openxmlformats.org/officeDocument/2006/relationships/image" Target="../media/image280.wmf"/><Relationship Id="rId1" Type="http://schemas.openxmlformats.org/officeDocument/2006/relationships/image" Target="../media/image279.wmf"/></Relationships>
</file>

<file path=ppt/drawings/_rels/vmlDrawing43.vml.rels><?xml version="1.0" encoding="UTF-8" standalone="yes"?>
<Relationships xmlns="http://schemas.openxmlformats.org/package/2006/relationships"><Relationship Id="rId9" Type="http://schemas.openxmlformats.org/officeDocument/2006/relationships/image" Target="../media/image294.wmf"/><Relationship Id="rId8" Type="http://schemas.openxmlformats.org/officeDocument/2006/relationships/image" Target="../media/image293.wmf"/><Relationship Id="rId7" Type="http://schemas.openxmlformats.org/officeDocument/2006/relationships/image" Target="../media/image292.wmf"/><Relationship Id="rId6" Type="http://schemas.openxmlformats.org/officeDocument/2006/relationships/image" Target="../media/image291.wmf"/><Relationship Id="rId5" Type="http://schemas.openxmlformats.org/officeDocument/2006/relationships/image" Target="../media/image289.wmf"/><Relationship Id="rId4" Type="http://schemas.openxmlformats.org/officeDocument/2006/relationships/image" Target="../media/image288.wmf"/><Relationship Id="rId3" Type="http://schemas.openxmlformats.org/officeDocument/2006/relationships/image" Target="../media/image287.wmf"/><Relationship Id="rId2" Type="http://schemas.openxmlformats.org/officeDocument/2006/relationships/image" Target="../media/image286.wmf"/><Relationship Id="rId13" Type="http://schemas.openxmlformats.org/officeDocument/2006/relationships/image" Target="../media/image298.wmf"/><Relationship Id="rId12" Type="http://schemas.openxmlformats.org/officeDocument/2006/relationships/image" Target="../media/image297.wmf"/><Relationship Id="rId11" Type="http://schemas.openxmlformats.org/officeDocument/2006/relationships/image" Target="../media/image296.wmf"/><Relationship Id="rId10" Type="http://schemas.openxmlformats.org/officeDocument/2006/relationships/image" Target="../media/image295.wmf"/><Relationship Id="rId1" Type="http://schemas.openxmlformats.org/officeDocument/2006/relationships/image" Target="../media/image285.wmf"/></Relationships>
</file>

<file path=ppt/drawings/_rels/vmlDrawing44.vml.rels><?xml version="1.0" encoding="UTF-8" standalone="yes"?>
<Relationships xmlns="http://schemas.openxmlformats.org/package/2006/relationships"><Relationship Id="rId4" Type="http://schemas.openxmlformats.org/officeDocument/2006/relationships/image" Target="../media/image298.wmf"/><Relationship Id="rId3" Type="http://schemas.openxmlformats.org/officeDocument/2006/relationships/image" Target="../media/image297.wmf"/><Relationship Id="rId2" Type="http://schemas.openxmlformats.org/officeDocument/2006/relationships/image" Target="../media/image300.wmf"/><Relationship Id="rId1" Type="http://schemas.openxmlformats.org/officeDocument/2006/relationships/image" Target="../media/image299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1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wmf"/><Relationship Id="rId1" Type="http://schemas.openxmlformats.org/officeDocument/2006/relationships/image" Target="../media/image304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9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wmf"/><Relationship Id="rId1" Type="http://schemas.openxmlformats.org/officeDocument/2006/relationships/image" Target="../media/image311.wmf"/></Relationships>
</file>

<file path=ppt/drawings/_rels/vmlDrawing49.vml.rels><?xml version="1.0" encoding="UTF-8" standalone="yes"?>
<Relationships xmlns="http://schemas.openxmlformats.org/package/2006/relationships"><Relationship Id="rId9" Type="http://schemas.openxmlformats.org/officeDocument/2006/relationships/image" Target="../media/image323.wmf"/><Relationship Id="rId8" Type="http://schemas.openxmlformats.org/officeDocument/2006/relationships/image" Target="../media/image322.wmf"/><Relationship Id="rId7" Type="http://schemas.openxmlformats.org/officeDocument/2006/relationships/image" Target="../media/image321.wmf"/><Relationship Id="rId6" Type="http://schemas.openxmlformats.org/officeDocument/2006/relationships/image" Target="../media/image320.wmf"/><Relationship Id="rId5" Type="http://schemas.openxmlformats.org/officeDocument/2006/relationships/image" Target="../media/image319.wmf"/><Relationship Id="rId4" Type="http://schemas.openxmlformats.org/officeDocument/2006/relationships/image" Target="../media/image317.wmf"/><Relationship Id="rId3" Type="http://schemas.openxmlformats.org/officeDocument/2006/relationships/image" Target="../media/image316.wmf"/><Relationship Id="rId2" Type="http://schemas.openxmlformats.org/officeDocument/2006/relationships/image" Target="../media/image315.wmf"/><Relationship Id="rId1" Type="http://schemas.openxmlformats.org/officeDocument/2006/relationships/image" Target="../media/image314.wmf"/></Relationships>
</file>

<file path=ppt/drawings/_rels/vmlDrawing5.vml.rels><?xml version="1.0" encoding="UTF-8" standalone="yes"?>
<Relationships xmlns="http://schemas.openxmlformats.org/package/2006/relationships"><Relationship Id="rId7" Type="http://schemas.openxmlformats.org/officeDocument/2006/relationships/image" Target="../media/image41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4.w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wmf"/><Relationship Id="rId1" Type="http://schemas.openxmlformats.org/officeDocument/2006/relationships/image" Target="../media/image273.w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wmf"/><Relationship Id="rId1" Type="http://schemas.openxmlformats.org/officeDocument/2006/relationships/image" Target="../media/image326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wmf"/><Relationship Id="rId2" Type="http://schemas.openxmlformats.org/officeDocument/2006/relationships/image" Target="../media/image330.wmf"/><Relationship Id="rId1" Type="http://schemas.openxmlformats.org/officeDocument/2006/relationships/image" Target="../media/image329.wmf"/></Relationships>
</file>

<file path=ppt/drawings/_rels/vmlDrawing54.vml.rels><?xml version="1.0" encoding="UTF-8" standalone="yes"?>
<Relationships xmlns="http://schemas.openxmlformats.org/package/2006/relationships"><Relationship Id="rId4" Type="http://schemas.openxmlformats.org/officeDocument/2006/relationships/image" Target="../media/image335.wmf"/><Relationship Id="rId3" Type="http://schemas.openxmlformats.org/officeDocument/2006/relationships/image" Target="../media/image334.wmf"/><Relationship Id="rId2" Type="http://schemas.openxmlformats.org/officeDocument/2006/relationships/image" Target="../media/image333.wmf"/><Relationship Id="rId1" Type="http://schemas.openxmlformats.org/officeDocument/2006/relationships/image" Target="../media/image332.wmf"/></Relationships>
</file>

<file path=ppt/drawings/_rels/vmlDrawing55.vml.rels><?xml version="1.0" encoding="UTF-8" standalone="yes"?>
<Relationships xmlns="http://schemas.openxmlformats.org/package/2006/relationships"><Relationship Id="rId7" Type="http://schemas.openxmlformats.org/officeDocument/2006/relationships/image" Target="../media/image340.wmf"/><Relationship Id="rId6" Type="http://schemas.openxmlformats.org/officeDocument/2006/relationships/image" Target="../media/image309.wmf"/><Relationship Id="rId5" Type="http://schemas.openxmlformats.org/officeDocument/2006/relationships/image" Target="../media/image339.wmf"/><Relationship Id="rId4" Type="http://schemas.openxmlformats.org/officeDocument/2006/relationships/image" Target="../media/image295.wmf"/><Relationship Id="rId3" Type="http://schemas.openxmlformats.org/officeDocument/2006/relationships/image" Target="../media/image338.wmf"/><Relationship Id="rId2" Type="http://schemas.openxmlformats.org/officeDocument/2006/relationships/image" Target="../media/image337.wmf"/><Relationship Id="rId1" Type="http://schemas.openxmlformats.org/officeDocument/2006/relationships/image" Target="../media/image33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5" Type="http://schemas.openxmlformats.org/officeDocument/2006/relationships/image" Target="../media/image35.wmf"/><Relationship Id="rId4" Type="http://schemas.openxmlformats.org/officeDocument/2006/relationships/image" Target="../media/image46.wmf"/><Relationship Id="rId3" Type="http://schemas.openxmlformats.org/officeDocument/2006/relationships/image" Target="../media/image40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4" Type="http://schemas.openxmlformats.org/officeDocument/2006/relationships/image" Target="../media/image59.wmf"/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121" y="1279287"/>
            <a:ext cx="6139502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wmf"/><Relationship Id="rId8" Type="http://schemas.openxmlformats.org/officeDocument/2006/relationships/oleObject" Target="../embeddings/oleObject29.bin"/><Relationship Id="rId7" Type="http://schemas.openxmlformats.org/officeDocument/2006/relationships/image" Target="../media/image37.wmf"/><Relationship Id="rId6" Type="http://schemas.openxmlformats.org/officeDocument/2006/relationships/oleObject" Target="../embeddings/oleObject28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7.bin"/><Relationship Id="rId3" Type="http://schemas.openxmlformats.org/officeDocument/2006/relationships/image" Target="../media/image35.wmf"/><Relationship Id="rId2" Type="http://schemas.openxmlformats.org/officeDocument/2006/relationships/oleObject" Target="../embeddings/oleObject26.bin"/><Relationship Id="rId18" Type="http://schemas.openxmlformats.org/officeDocument/2006/relationships/notesSlide" Target="../notesSlides/notesSlide6.xml"/><Relationship Id="rId17" Type="http://schemas.openxmlformats.org/officeDocument/2006/relationships/vmlDrawing" Target="../drawings/vmlDrawing5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41.wmf"/><Relationship Id="rId14" Type="http://schemas.openxmlformats.org/officeDocument/2006/relationships/oleObject" Target="../embeddings/oleObject32.bin"/><Relationship Id="rId13" Type="http://schemas.openxmlformats.org/officeDocument/2006/relationships/image" Target="../media/image40.wmf"/><Relationship Id="rId12" Type="http://schemas.openxmlformats.org/officeDocument/2006/relationships/oleObject" Target="../embeddings/oleObject31.bin"/><Relationship Id="rId11" Type="http://schemas.openxmlformats.org/officeDocument/2006/relationships/image" Target="../media/image39.wmf"/><Relationship Id="rId10" Type="http://schemas.openxmlformats.org/officeDocument/2006/relationships/oleObject" Target="../embeddings/oleObject30.bin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4.bin"/><Relationship Id="rId3" Type="http://schemas.openxmlformats.org/officeDocument/2006/relationships/image" Target="../media/image42.wmf"/><Relationship Id="rId2" Type="http://schemas.openxmlformats.org/officeDocument/2006/relationships/oleObject" Target="../embeddings/oleObject33.bin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wmf"/><Relationship Id="rId8" Type="http://schemas.openxmlformats.org/officeDocument/2006/relationships/oleObject" Target="../embeddings/oleObject38.bin"/><Relationship Id="rId7" Type="http://schemas.openxmlformats.org/officeDocument/2006/relationships/image" Target="../media/image40.wmf"/><Relationship Id="rId6" Type="http://schemas.openxmlformats.org/officeDocument/2006/relationships/oleObject" Target="../embeddings/oleObject37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6.bin"/><Relationship Id="rId3" Type="http://schemas.openxmlformats.org/officeDocument/2006/relationships/image" Target="../media/image44.wmf"/><Relationship Id="rId2" Type="http://schemas.openxmlformats.org/officeDocument/2006/relationships/oleObject" Target="../embeddings/oleObject35.bin"/><Relationship Id="rId14" Type="http://schemas.openxmlformats.org/officeDocument/2006/relationships/notesSlide" Target="../notesSlides/notesSlide8.xml"/><Relationship Id="rId13" Type="http://schemas.openxmlformats.org/officeDocument/2006/relationships/vmlDrawing" Target="../drawings/vmlDrawing7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5.wmf"/><Relationship Id="rId10" Type="http://schemas.openxmlformats.org/officeDocument/2006/relationships/oleObject" Target="../embeddings/oleObject39.bin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wmf"/><Relationship Id="rId8" Type="http://schemas.openxmlformats.org/officeDocument/2006/relationships/oleObject" Target="../embeddings/oleObject42.bin"/><Relationship Id="rId7" Type="http://schemas.openxmlformats.org/officeDocument/2006/relationships/image" Target="../media/image50.wmf"/><Relationship Id="rId6" Type="http://schemas.openxmlformats.org/officeDocument/2006/relationships/oleObject" Target="../embeddings/oleObject41.bin"/><Relationship Id="rId5" Type="http://schemas.openxmlformats.org/officeDocument/2006/relationships/image" Target="../media/image49.png"/><Relationship Id="rId4" Type="http://schemas.openxmlformats.org/officeDocument/2006/relationships/image" Target="../media/image48.wmf"/><Relationship Id="rId3" Type="http://schemas.openxmlformats.org/officeDocument/2006/relationships/oleObject" Target="../embeddings/oleObject40.bin"/><Relationship Id="rId2" Type="http://schemas.openxmlformats.org/officeDocument/2006/relationships/image" Target="../media/image47.png"/><Relationship Id="rId18" Type="http://schemas.openxmlformats.org/officeDocument/2006/relationships/notesSlide" Target="../notesSlides/notesSlide9.xml"/><Relationship Id="rId17" Type="http://schemas.openxmlformats.org/officeDocument/2006/relationships/vmlDrawing" Target="../drawings/vmlDrawing8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4.wmf"/><Relationship Id="rId14" Type="http://schemas.openxmlformats.org/officeDocument/2006/relationships/oleObject" Target="../embeddings/oleObject45.bin"/><Relationship Id="rId13" Type="http://schemas.openxmlformats.org/officeDocument/2006/relationships/image" Target="../media/image53.wmf"/><Relationship Id="rId12" Type="http://schemas.openxmlformats.org/officeDocument/2006/relationships/oleObject" Target="../embeddings/oleObject44.bin"/><Relationship Id="rId11" Type="http://schemas.openxmlformats.org/officeDocument/2006/relationships/image" Target="../media/image52.wmf"/><Relationship Id="rId10" Type="http://schemas.openxmlformats.org/officeDocument/2006/relationships/oleObject" Target="../embeddings/oleObject43.bin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9.bin"/><Relationship Id="rId8" Type="http://schemas.openxmlformats.org/officeDocument/2006/relationships/image" Target="../media/image58.png"/><Relationship Id="rId7" Type="http://schemas.openxmlformats.org/officeDocument/2006/relationships/image" Target="../media/image57.wmf"/><Relationship Id="rId6" Type="http://schemas.openxmlformats.org/officeDocument/2006/relationships/oleObject" Target="../embeddings/oleObject48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47.bin"/><Relationship Id="rId3" Type="http://schemas.openxmlformats.org/officeDocument/2006/relationships/image" Target="../media/image55.wmf"/><Relationship Id="rId2" Type="http://schemas.openxmlformats.org/officeDocument/2006/relationships/oleObject" Target="../embeddings/oleObject46.bin"/><Relationship Id="rId19" Type="http://schemas.openxmlformats.org/officeDocument/2006/relationships/notesSlide" Target="../notesSlides/notesSlide10.xml"/><Relationship Id="rId18" Type="http://schemas.openxmlformats.org/officeDocument/2006/relationships/vmlDrawing" Target="../drawings/vmlDrawing9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63.wmf"/><Relationship Id="rId15" Type="http://schemas.openxmlformats.org/officeDocument/2006/relationships/oleObject" Target="../embeddings/oleObject51.bin"/><Relationship Id="rId14" Type="http://schemas.openxmlformats.org/officeDocument/2006/relationships/image" Target="../media/image62.wmf"/><Relationship Id="rId13" Type="http://schemas.openxmlformats.org/officeDocument/2006/relationships/oleObject" Target="../embeddings/oleObject50.bin"/><Relationship Id="rId12" Type="http://schemas.openxmlformats.org/officeDocument/2006/relationships/image" Target="../media/image61.png"/><Relationship Id="rId11" Type="http://schemas.openxmlformats.org/officeDocument/2006/relationships/image" Target="../media/image60.png"/><Relationship Id="rId10" Type="http://schemas.openxmlformats.org/officeDocument/2006/relationships/image" Target="../media/image59.wmf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5.bin"/><Relationship Id="rId8" Type="http://schemas.openxmlformats.org/officeDocument/2006/relationships/image" Target="../media/image67.wmf"/><Relationship Id="rId7" Type="http://schemas.openxmlformats.org/officeDocument/2006/relationships/oleObject" Target="../embeddings/oleObject54.bin"/><Relationship Id="rId6" Type="http://schemas.openxmlformats.org/officeDocument/2006/relationships/image" Target="../media/image66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65.wmf"/><Relationship Id="rId3" Type="http://schemas.openxmlformats.org/officeDocument/2006/relationships/oleObject" Target="../embeddings/oleObject52.bin"/><Relationship Id="rId2" Type="http://schemas.openxmlformats.org/officeDocument/2006/relationships/image" Target="../media/image64.png"/><Relationship Id="rId15" Type="http://schemas.openxmlformats.org/officeDocument/2006/relationships/notesSlide" Target="../notesSlides/notesSlide11.xml"/><Relationship Id="rId14" Type="http://schemas.openxmlformats.org/officeDocument/2006/relationships/vmlDrawing" Target="../drawings/vmlDrawing10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69.wmf"/><Relationship Id="rId11" Type="http://schemas.openxmlformats.org/officeDocument/2006/relationships/oleObject" Target="../embeddings/oleObject56.bin"/><Relationship Id="rId10" Type="http://schemas.openxmlformats.org/officeDocument/2006/relationships/image" Target="../media/image68.wmf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0.wmf"/><Relationship Id="rId2" Type="http://schemas.openxmlformats.org/officeDocument/2006/relationships/oleObject" Target="../embeddings/oleObject57.bin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wmf"/><Relationship Id="rId8" Type="http://schemas.openxmlformats.org/officeDocument/2006/relationships/oleObject" Target="../embeddings/oleObject61.bin"/><Relationship Id="rId7" Type="http://schemas.openxmlformats.org/officeDocument/2006/relationships/image" Target="../media/image75.wmf"/><Relationship Id="rId6" Type="http://schemas.openxmlformats.org/officeDocument/2006/relationships/oleObject" Target="../embeddings/oleObject60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59.bin"/><Relationship Id="rId3" Type="http://schemas.openxmlformats.org/officeDocument/2006/relationships/image" Target="../media/image73.wmf"/><Relationship Id="rId2" Type="http://schemas.openxmlformats.org/officeDocument/2006/relationships/oleObject" Target="../embeddings/oleObject58.bin"/><Relationship Id="rId16" Type="http://schemas.openxmlformats.org/officeDocument/2006/relationships/notesSlide" Target="../notesSlides/notesSlide15.xml"/><Relationship Id="rId15" Type="http://schemas.openxmlformats.org/officeDocument/2006/relationships/vmlDrawing" Target="../drawings/vmlDrawing12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78.wmf"/><Relationship Id="rId12" Type="http://schemas.openxmlformats.org/officeDocument/2006/relationships/oleObject" Target="../embeddings/oleObject63.bin"/><Relationship Id="rId11" Type="http://schemas.openxmlformats.org/officeDocument/2006/relationships/image" Target="../media/image77.wmf"/><Relationship Id="rId10" Type="http://schemas.openxmlformats.org/officeDocument/2006/relationships/oleObject" Target="../embeddings/oleObject62.bin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wmf"/><Relationship Id="rId8" Type="http://schemas.openxmlformats.org/officeDocument/2006/relationships/oleObject" Target="../embeddings/oleObject66.bin"/><Relationship Id="rId7" Type="http://schemas.openxmlformats.org/officeDocument/2006/relationships/image" Target="../media/image82.wmf"/><Relationship Id="rId6" Type="http://schemas.openxmlformats.org/officeDocument/2006/relationships/oleObject" Target="../embeddings/oleObject65.bin"/><Relationship Id="rId5" Type="http://schemas.openxmlformats.org/officeDocument/2006/relationships/image" Target="../media/image81.wmf"/><Relationship Id="rId4" Type="http://schemas.openxmlformats.org/officeDocument/2006/relationships/oleObject" Target="../embeddings/oleObject64.bin"/><Relationship Id="rId3" Type="http://schemas.openxmlformats.org/officeDocument/2006/relationships/image" Target="../media/image80.png"/><Relationship Id="rId20" Type="http://schemas.openxmlformats.org/officeDocument/2006/relationships/notesSlide" Target="../notesSlides/notesSlide16.xml"/><Relationship Id="rId2" Type="http://schemas.openxmlformats.org/officeDocument/2006/relationships/image" Target="../media/image79.png"/><Relationship Id="rId19" Type="http://schemas.openxmlformats.org/officeDocument/2006/relationships/vmlDrawing" Target="../drawings/vmlDrawing13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87.wmf"/><Relationship Id="rId16" Type="http://schemas.openxmlformats.org/officeDocument/2006/relationships/oleObject" Target="../embeddings/oleObject70.bin"/><Relationship Id="rId15" Type="http://schemas.openxmlformats.org/officeDocument/2006/relationships/image" Target="../media/image86.wmf"/><Relationship Id="rId14" Type="http://schemas.openxmlformats.org/officeDocument/2006/relationships/oleObject" Target="../embeddings/oleObject69.bin"/><Relationship Id="rId13" Type="http://schemas.openxmlformats.org/officeDocument/2006/relationships/image" Target="../media/image85.wmf"/><Relationship Id="rId12" Type="http://schemas.openxmlformats.org/officeDocument/2006/relationships/oleObject" Target="../embeddings/oleObject68.bin"/><Relationship Id="rId11" Type="http://schemas.openxmlformats.org/officeDocument/2006/relationships/image" Target="../media/image84.wmf"/><Relationship Id="rId10" Type="http://schemas.openxmlformats.org/officeDocument/2006/relationships/oleObject" Target="../embeddings/oleObject67.bin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wmf"/><Relationship Id="rId8" Type="http://schemas.openxmlformats.org/officeDocument/2006/relationships/oleObject" Target="../embeddings/oleObject74.bin"/><Relationship Id="rId7" Type="http://schemas.openxmlformats.org/officeDocument/2006/relationships/image" Target="../media/image90.wmf"/><Relationship Id="rId6" Type="http://schemas.openxmlformats.org/officeDocument/2006/relationships/oleObject" Target="../embeddings/oleObject73.bin"/><Relationship Id="rId5" Type="http://schemas.openxmlformats.org/officeDocument/2006/relationships/image" Target="../media/image89.wmf"/><Relationship Id="rId4" Type="http://schemas.openxmlformats.org/officeDocument/2006/relationships/oleObject" Target="../embeddings/oleObject72.bin"/><Relationship Id="rId3" Type="http://schemas.openxmlformats.org/officeDocument/2006/relationships/image" Target="../media/image88.wmf"/><Relationship Id="rId2" Type="http://schemas.openxmlformats.org/officeDocument/2006/relationships/oleObject" Target="../embeddings/oleObject71.bin"/><Relationship Id="rId14" Type="http://schemas.openxmlformats.org/officeDocument/2006/relationships/notesSlide" Target="../notesSlides/notesSlide17.xml"/><Relationship Id="rId13" Type="http://schemas.openxmlformats.org/officeDocument/2006/relationships/vmlDrawing" Target="../drawings/vmlDrawing14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77.wmf"/><Relationship Id="rId10" Type="http://schemas.openxmlformats.org/officeDocument/2006/relationships/oleObject" Target="../embeddings/oleObject75.bin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4.wmf"/><Relationship Id="rId8" Type="http://schemas.openxmlformats.org/officeDocument/2006/relationships/oleObject" Target="../embeddings/oleObject79.bin"/><Relationship Id="rId7" Type="http://schemas.openxmlformats.org/officeDocument/2006/relationships/image" Target="../media/image93.wmf"/><Relationship Id="rId6" Type="http://schemas.openxmlformats.org/officeDocument/2006/relationships/oleObject" Target="../embeddings/oleObject78.bin"/><Relationship Id="rId5" Type="http://schemas.openxmlformats.org/officeDocument/2006/relationships/image" Target="../media/image92.wmf"/><Relationship Id="rId4" Type="http://schemas.openxmlformats.org/officeDocument/2006/relationships/oleObject" Target="../embeddings/oleObject77.bin"/><Relationship Id="rId3" Type="http://schemas.openxmlformats.org/officeDocument/2006/relationships/image" Target="../media/image91.jpeg"/><Relationship Id="rId20" Type="http://schemas.openxmlformats.org/officeDocument/2006/relationships/notesSlide" Target="../notesSlides/notesSlide18.xml"/><Relationship Id="rId2" Type="http://schemas.openxmlformats.org/officeDocument/2006/relationships/oleObject" Target="../embeddings/oleObject76.bin"/><Relationship Id="rId19" Type="http://schemas.openxmlformats.org/officeDocument/2006/relationships/vmlDrawing" Target="../drawings/vmlDrawing15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98.wmf"/><Relationship Id="rId16" Type="http://schemas.openxmlformats.org/officeDocument/2006/relationships/oleObject" Target="../embeddings/oleObject83.bin"/><Relationship Id="rId15" Type="http://schemas.openxmlformats.org/officeDocument/2006/relationships/image" Target="../media/image97.wmf"/><Relationship Id="rId14" Type="http://schemas.openxmlformats.org/officeDocument/2006/relationships/oleObject" Target="../embeddings/oleObject82.bin"/><Relationship Id="rId13" Type="http://schemas.openxmlformats.org/officeDocument/2006/relationships/image" Target="../media/image96.wmf"/><Relationship Id="rId12" Type="http://schemas.openxmlformats.org/officeDocument/2006/relationships/oleObject" Target="../embeddings/oleObject81.bin"/><Relationship Id="rId11" Type="http://schemas.openxmlformats.org/officeDocument/2006/relationships/image" Target="../media/image95.wmf"/><Relationship Id="rId10" Type="http://schemas.openxmlformats.org/officeDocument/2006/relationships/oleObject" Target="../embeddings/oleObject80.bin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wmf"/><Relationship Id="rId8" Type="http://schemas.openxmlformats.org/officeDocument/2006/relationships/oleObject" Target="../embeddings/oleObject87.bin"/><Relationship Id="rId7" Type="http://schemas.openxmlformats.org/officeDocument/2006/relationships/image" Target="../media/image101.wmf"/><Relationship Id="rId6" Type="http://schemas.openxmlformats.org/officeDocument/2006/relationships/oleObject" Target="../embeddings/oleObject86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85.bin"/><Relationship Id="rId3" Type="http://schemas.openxmlformats.org/officeDocument/2006/relationships/image" Target="../media/image99.wmf"/><Relationship Id="rId2" Type="http://schemas.openxmlformats.org/officeDocument/2006/relationships/oleObject" Target="../embeddings/oleObject84.bin"/><Relationship Id="rId16" Type="http://schemas.openxmlformats.org/officeDocument/2006/relationships/notesSlide" Target="../notesSlides/notesSlide19.xml"/><Relationship Id="rId15" Type="http://schemas.openxmlformats.org/officeDocument/2006/relationships/vmlDrawing" Target="../drawings/vmlDrawing16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04.wmf"/><Relationship Id="rId12" Type="http://schemas.openxmlformats.org/officeDocument/2006/relationships/oleObject" Target="../embeddings/oleObject89.bin"/><Relationship Id="rId11" Type="http://schemas.openxmlformats.org/officeDocument/2006/relationships/image" Target="../media/image103.wmf"/><Relationship Id="rId10" Type="http://schemas.openxmlformats.org/officeDocument/2006/relationships/oleObject" Target="../embeddings/oleObject88.bin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6.wmf"/><Relationship Id="rId8" Type="http://schemas.openxmlformats.org/officeDocument/2006/relationships/oleObject" Target="../embeddings/oleObject93.bin"/><Relationship Id="rId7" Type="http://schemas.openxmlformats.org/officeDocument/2006/relationships/image" Target="../media/image88.wmf"/><Relationship Id="rId6" Type="http://schemas.openxmlformats.org/officeDocument/2006/relationships/oleObject" Target="../embeddings/oleObject92.bin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91.bin"/><Relationship Id="rId3" Type="http://schemas.openxmlformats.org/officeDocument/2006/relationships/image" Target="../media/image77.wmf"/><Relationship Id="rId2" Type="http://schemas.openxmlformats.org/officeDocument/2006/relationships/oleObject" Target="../embeddings/oleObject90.bin"/><Relationship Id="rId14" Type="http://schemas.openxmlformats.org/officeDocument/2006/relationships/notesSlide" Target="../notesSlides/notesSlide20.xml"/><Relationship Id="rId13" Type="http://schemas.openxmlformats.org/officeDocument/2006/relationships/vmlDrawing" Target="../drawings/vmlDrawing17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07.wmf"/><Relationship Id="rId10" Type="http://schemas.openxmlformats.org/officeDocument/2006/relationships/oleObject" Target="../embeddings/oleObject94.bin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wmf"/><Relationship Id="rId8" Type="http://schemas.openxmlformats.org/officeDocument/2006/relationships/oleObject" Target="../embeddings/oleObject98.bin"/><Relationship Id="rId7" Type="http://schemas.openxmlformats.org/officeDocument/2006/relationships/image" Target="../media/image110.wmf"/><Relationship Id="rId6" Type="http://schemas.openxmlformats.org/officeDocument/2006/relationships/oleObject" Target="../embeddings/oleObject97.bin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96.bin"/><Relationship Id="rId3" Type="http://schemas.openxmlformats.org/officeDocument/2006/relationships/image" Target="../media/image108.wmf"/><Relationship Id="rId2" Type="http://schemas.openxmlformats.org/officeDocument/2006/relationships/oleObject" Target="../embeddings/oleObject95.bin"/><Relationship Id="rId12" Type="http://schemas.openxmlformats.org/officeDocument/2006/relationships/notesSlide" Target="../notesSlides/notesSlide21.xml"/><Relationship Id="rId11" Type="http://schemas.openxmlformats.org/officeDocument/2006/relationships/vmlDrawing" Target="../drawings/vmlDrawing18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3.wmf"/><Relationship Id="rId8" Type="http://schemas.openxmlformats.org/officeDocument/2006/relationships/oleObject" Target="../embeddings/oleObject102.bin"/><Relationship Id="rId7" Type="http://schemas.openxmlformats.org/officeDocument/2006/relationships/image" Target="../media/image112.wmf"/><Relationship Id="rId6" Type="http://schemas.openxmlformats.org/officeDocument/2006/relationships/oleObject" Target="../embeddings/oleObject101.bin"/><Relationship Id="rId5" Type="http://schemas.openxmlformats.org/officeDocument/2006/relationships/image" Target="../media/image89.wmf"/><Relationship Id="rId4" Type="http://schemas.openxmlformats.org/officeDocument/2006/relationships/oleObject" Target="../embeddings/oleObject100.bin"/><Relationship Id="rId3" Type="http://schemas.openxmlformats.org/officeDocument/2006/relationships/image" Target="../media/image88.wmf"/><Relationship Id="rId2" Type="http://schemas.openxmlformats.org/officeDocument/2006/relationships/oleObject" Target="../embeddings/oleObject99.bin"/><Relationship Id="rId12" Type="http://schemas.openxmlformats.org/officeDocument/2006/relationships/notesSlide" Target="../notesSlides/notesSlide22.xml"/><Relationship Id="rId11" Type="http://schemas.openxmlformats.org/officeDocument/2006/relationships/vmlDrawing" Target="../drawings/vmlDrawing19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9.wmf"/><Relationship Id="rId8" Type="http://schemas.openxmlformats.org/officeDocument/2006/relationships/oleObject" Target="../embeddings/oleObject106.bin"/><Relationship Id="rId7" Type="http://schemas.openxmlformats.org/officeDocument/2006/relationships/image" Target="../media/image118.wmf"/><Relationship Id="rId6" Type="http://schemas.openxmlformats.org/officeDocument/2006/relationships/oleObject" Target="../embeddings/oleObject105.bin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104.bin"/><Relationship Id="rId31" Type="http://schemas.openxmlformats.org/officeDocument/2006/relationships/notesSlide" Target="../notesSlides/notesSlide24.xml"/><Relationship Id="rId30" Type="http://schemas.openxmlformats.org/officeDocument/2006/relationships/vmlDrawing" Target="../drawings/vmlDrawing20.vml"/><Relationship Id="rId3" Type="http://schemas.openxmlformats.org/officeDocument/2006/relationships/image" Target="../media/image116.wmf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128.wmf"/><Relationship Id="rId27" Type="http://schemas.openxmlformats.org/officeDocument/2006/relationships/oleObject" Target="../embeddings/oleObject115.bin"/><Relationship Id="rId26" Type="http://schemas.openxmlformats.org/officeDocument/2006/relationships/image" Target="../media/image127.wmf"/><Relationship Id="rId25" Type="http://schemas.openxmlformats.org/officeDocument/2006/relationships/oleObject" Target="../embeddings/oleObject114.bin"/><Relationship Id="rId24" Type="http://schemas.openxmlformats.org/officeDocument/2006/relationships/image" Target="../media/image126.wmf"/><Relationship Id="rId23" Type="http://schemas.openxmlformats.org/officeDocument/2006/relationships/oleObject" Target="../embeddings/oleObject113.bin"/><Relationship Id="rId22" Type="http://schemas.openxmlformats.org/officeDocument/2006/relationships/image" Target="../media/image125.wmf"/><Relationship Id="rId21" Type="http://schemas.openxmlformats.org/officeDocument/2006/relationships/oleObject" Target="../embeddings/oleObject112.bin"/><Relationship Id="rId20" Type="http://schemas.openxmlformats.org/officeDocument/2006/relationships/image" Target="../media/image124.wmf"/><Relationship Id="rId2" Type="http://schemas.openxmlformats.org/officeDocument/2006/relationships/oleObject" Target="../embeddings/oleObject103.bin"/><Relationship Id="rId19" Type="http://schemas.openxmlformats.org/officeDocument/2006/relationships/oleObject" Target="../embeddings/oleObject111.bin"/><Relationship Id="rId18" Type="http://schemas.openxmlformats.org/officeDocument/2006/relationships/image" Target="../media/image123.wmf"/><Relationship Id="rId17" Type="http://schemas.openxmlformats.org/officeDocument/2006/relationships/oleObject" Target="../embeddings/oleObject110.bin"/><Relationship Id="rId16" Type="http://schemas.openxmlformats.org/officeDocument/2006/relationships/image" Target="../media/image122.wmf"/><Relationship Id="rId15" Type="http://schemas.openxmlformats.org/officeDocument/2006/relationships/oleObject" Target="../embeddings/oleObject109.bin"/><Relationship Id="rId14" Type="http://schemas.openxmlformats.org/officeDocument/2006/relationships/image" Target="../media/image121.wmf"/><Relationship Id="rId13" Type="http://schemas.openxmlformats.org/officeDocument/2006/relationships/oleObject" Target="../embeddings/oleObject108.bin"/><Relationship Id="rId12" Type="http://schemas.openxmlformats.org/officeDocument/2006/relationships/image" Target="../media/image120.wmf"/><Relationship Id="rId11" Type="http://schemas.openxmlformats.org/officeDocument/2006/relationships/oleObject" Target="../embeddings/oleObject107.bin"/><Relationship Id="rId10" Type="http://schemas.openxmlformats.org/officeDocument/2006/relationships/image" Target="../media/image3.png"/><Relationship Id="rId1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0.bin"/><Relationship Id="rId8" Type="http://schemas.openxmlformats.org/officeDocument/2006/relationships/image" Target="../media/image132.wmf"/><Relationship Id="rId7" Type="http://schemas.openxmlformats.org/officeDocument/2006/relationships/oleObject" Target="../embeddings/oleObject119.bin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118.bin"/><Relationship Id="rId4" Type="http://schemas.openxmlformats.org/officeDocument/2006/relationships/image" Target="../media/image130.wmf"/><Relationship Id="rId3" Type="http://schemas.openxmlformats.org/officeDocument/2006/relationships/oleObject" Target="../embeddings/oleObject117.bin"/><Relationship Id="rId28" Type="http://schemas.openxmlformats.org/officeDocument/2006/relationships/notesSlide" Target="../notesSlides/notesSlide25.xml"/><Relationship Id="rId27" Type="http://schemas.openxmlformats.org/officeDocument/2006/relationships/vmlDrawing" Target="../drawings/vmlDrawing21.v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139.wmf"/><Relationship Id="rId24" Type="http://schemas.openxmlformats.org/officeDocument/2006/relationships/oleObject" Target="../embeddings/oleObject127.bin"/><Relationship Id="rId23" Type="http://schemas.openxmlformats.org/officeDocument/2006/relationships/image" Target="../media/image138.wmf"/><Relationship Id="rId22" Type="http://schemas.openxmlformats.org/officeDocument/2006/relationships/oleObject" Target="../embeddings/oleObject126.bin"/><Relationship Id="rId21" Type="http://schemas.openxmlformats.org/officeDocument/2006/relationships/image" Target="../media/image137.wmf"/><Relationship Id="rId20" Type="http://schemas.openxmlformats.org/officeDocument/2006/relationships/oleObject" Target="../embeddings/oleObject125.bin"/><Relationship Id="rId2" Type="http://schemas.openxmlformats.org/officeDocument/2006/relationships/image" Target="../media/image129.wmf"/><Relationship Id="rId19" Type="http://schemas.openxmlformats.org/officeDocument/2006/relationships/image" Target="../media/image136.wmf"/><Relationship Id="rId18" Type="http://schemas.openxmlformats.org/officeDocument/2006/relationships/oleObject" Target="../embeddings/oleObject124.bin"/><Relationship Id="rId17" Type="http://schemas.openxmlformats.org/officeDocument/2006/relationships/image" Target="../media/image135.wmf"/><Relationship Id="rId16" Type="http://schemas.openxmlformats.org/officeDocument/2006/relationships/oleObject" Target="../embeddings/oleObject123.bin"/><Relationship Id="rId15" Type="http://schemas.openxmlformats.org/officeDocument/2006/relationships/image" Target="../media/image134.wmf"/><Relationship Id="rId14" Type="http://schemas.openxmlformats.org/officeDocument/2006/relationships/oleObject" Target="../embeddings/oleObject122.bin"/><Relationship Id="rId13" Type="http://schemas.openxmlformats.org/officeDocument/2006/relationships/image" Target="../media/image133.wmf"/><Relationship Id="rId12" Type="http://schemas.openxmlformats.org/officeDocument/2006/relationships/oleObject" Target="../embeddings/oleObject121.bin"/><Relationship Id="rId11" Type="http://schemas.openxmlformats.org/officeDocument/2006/relationships/image" Target="../media/image3.png"/><Relationship Id="rId10" Type="http://schemas.openxmlformats.org/officeDocument/2006/relationships/image" Target="../media/image127.wmf"/><Relationship Id="rId1" Type="http://schemas.openxmlformats.org/officeDocument/2006/relationships/oleObject" Target="../embeddings/oleObject116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2.bin"/><Relationship Id="rId8" Type="http://schemas.openxmlformats.org/officeDocument/2006/relationships/image" Target="../media/image143.wmf"/><Relationship Id="rId7" Type="http://schemas.openxmlformats.org/officeDocument/2006/relationships/oleObject" Target="../embeddings/oleObject131.bin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130.bin"/><Relationship Id="rId4" Type="http://schemas.openxmlformats.org/officeDocument/2006/relationships/image" Target="../media/image141.wmf"/><Relationship Id="rId30" Type="http://schemas.openxmlformats.org/officeDocument/2006/relationships/notesSlide" Target="../notesSlides/notesSlide26.xml"/><Relationship Id="rId3" Type="http://schemas.openxmlformats.org/officeDocument/2006/relationships/oleObject" Target="../embeddings/oleObject129.bin"/><Relationship Id="rId29" Type="http://schemas.openxmlformats.org/officeDocument/2006/relationships/vmlDrawing" Target="../drawings/vmlDrawing22.v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139.wmf"/><Relationship Id="rId26" Type="http://schemas.openxmlformats.org/officeDocument/2006/relationships/oleObject" Target="../embeddings/oleObject140.bin"/><Relationship Id="rId25" Type="http://schemas.openxmlformats.org/officeDocument/2006/relationships/image" Target="../media/image138.wmf"/><Relationship Id="rId24" Type="http://schemas.openxmlformats.org/officeDocument/2006/relationships/oleObject" Target="../embeddings/oleObject139.bin"/><Relationship Id="rId23" Type="http://schemas.openxmlformats.org/officeDocument/2006/relationships/image" Target="../media/image137.wmf"/><Relationship Id="rId22" Type="http://schemas.openxmlformats.org/officeDocument/2006/relationships/oleObject" Target="../embeddings/oleObject138.bin"/><Relationship Id="rId21" Type="http://schemas.openxmlformats.org/officeDocument/2006/relationships/image" Target="../media/image136.wmf"/><Relationship Id="rId20" Type="http://schemas.openxmlformats.org/officeDocument/2006/relationships/oleObject" Target="../embeddings/oleObject137.bin"/><Relationship Id="rId2" Type="http://schemas.openxmlformats.org/officeDocument/2006/relationships/image" Target="../media/image140.wmf"/><Relationship Id="rId19" Type="http://schemas.openxmlformats.org/officeDocument/2006/relationships/image" Target="../media/image135.wmf"/><Relationship Id="rId18" Type="http://schemas.openxmlformats.org/officeDocument/2006/relationships/oleObject" Target="../embeddings/oleObject136.bin"/><Relationship Id="rId17" Type="http://schemas.openxmlformats.org/officeDocument/2006/relationships/image" Target="../media/image146.wmf"/><Relationship Id="rId16" Type="http://schemas.openxmlformats.org/officeDocument/2006/relationships/oleObject" Target="../embeddings/oleObject135.bin"/><Relationship Id="rId15" Type="http://schemas.openxmlformats.org/officeDocument/2006/relationships/image" Target="../media/image145.wmf"/><Relationship Id="rId14" Type="http://schemas.openxmlformats.org/officeDocument/2006/relationships/oleObject" Target="../embeddings/oleObject134.bin"/><Relationship Id="rId13" Type="http://schemas.openxmlformats.org/officeDocument/2006/relationships/image" Target="../media/image3.png"/><Relationship Id="rId12" Type="http://schemas.openxmlformats.org/officeDocument/2006/relationships/image" Target="../media/image127.wmf"/><Relationship Id="rId11" Type="http://schemas.openxmlformats.org/officeDocument/2006/relationships/oleObject" Target="../embeddings/oleObject133.bin"/><Relationship Id="rId10" Type="http://schemas.openxmlformats.org/officeDocument/2006/relationships/image" Target="../media/image144.wmf"/><Relationship Id="rId1" Type="http://schemas.openxmlformats.org/officeDocument/2006/relationships/oleObject" Target="../embeddings/oleObject128.bin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3.wmf"/><Relationship Id="rId8" Type="http://schemas.openxmlformats.org/officeDocument/2006/relationships/oleObject" Target="../embeddings/oleObject143.bin"/><Relationship Id="rId7" Type="http://schemas.openxmlformats.org/officeDocument/2006/relationships/image" Target="../media/image152.wmf"/><Relationship Id="rId6" Type="http://schemas.openxmlformats.org/officeDocument/2006/relationships/oleObject" Target="../embeddings/oleObject142.bin"/><Relationship Id="rId5" Type="http://schemas.openxmlformats.org/officeDocument/2006/relationships/image" Target="../media/image151.png"/><Relationship Id="rId4" Type="http://schemas.openxmlformats.org/officeDocument/2006/relationships/image" Target="../media/image150.wmf"/><Relationship Id="rId3" Type="http://schemas.openxmlformats.org/officeDocument/2006/relationships/oleObject" Target="../embeddings/oleObject141.bin"/><Relationship Id="rId2" Type="http://schemas.openxmlformats.org/officeDocument/2006/relationships/image" Target="../media/image149.png"/><Relationship Id="rId15" Type="http://schemas.openxmlformats.org/officeDocument/2006/relationships/notesSlide" Target="../notesSlides/notesSlide28.xml"/><Relationship Id="rId14" Type="http://schemas.openxmlformats.org/officeDocument/2006/relationships/vmlDrawing" Target="../drawings/vmlDrawing23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.png"/><Relationship Id="rId11" Type="http://schemas.openxmlformats.org/officeDocument/2006/relationships/image" Target="../media/image154.wmf"/><Relationship Id="rId10" Type="http://schemas.openxmlformats.org/officeDocument/2006/relationships/oleObject" Target="../embeddings/oleObject144.bin"/><Relationship Id="rId1" Type="http://schemas.openxmlformats.org/officeDocument/2006/relationships/image" Target="../media/image148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9.wmf"/><Relationship Id="rId8" Type="http://schemas.openxmlformats.org/officeDocument/2006/relationships/oleObject" Target="../embeddings/oleObject148.bin"/><Relationship Id="rId7" Type="http://schemas.openxmlformats.org/officeDocument/2006/relationships/image" Target="../media/image158.wmf"/><Relationship Id="rId6" Type="http://schemas.openxmlformats.org/officeDocument/2006/relationships/oleObject" Target="../embeddings/oleObject147.bin"/><Relationship Id="rId5" Type="http://schemas.openxmlformats.org/officeDocument/2006/relationships/image" Target="../media/image157.png"/><Relationship Id="rId4" Type="http://schemas.openxmlformats.org/officeDocument/2006/relationships/image" Target="../media/image156.wmf"/><Relationship Id="rId3" Type="http://schemas.openxmlformats.org/officeDocument/2006/relationships/oleObject" Target="../embeddings/oleObject146.bin"/><Relationship Id="rId2" Type="http://schemas.openxmlformats.org/officeDocument/2006/relationships/image" Target="../media/image155.wmf"/><Relationship Id="rId17" Type="http://schemas.openxmlformats.org/officeDocument/2006/relationships/notesSlide" Target="../notesSlides/notesSlide29.xml"/><Relationship Id="rId16" Type="http://schemas.openxmlformats.org/officeDocument/2006/relationships/vmlDrawing" Target="../drawings/vmlDrawing24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.png"/><Relationship Id="rId13" Type="http://schemas.openxmlformats.org/officeDocument/2006/relationships/image" Target="../media/image161.wmf"/><Relationship Id="rId12" Type="http://schemas.openxmlformats.org/officeDocument/2006/relationships/oleObject" Target="../embeddings/oleObject150.bin"/><Relationship Id="rId11" Type="http://schemas.openxmlformats.org/officeDocument/2006/relationships/image" Target="../media/image160.wmf"/><Relationship Id="rId10" Type="http://schemas.openxmlformats.org/officeDocument/2006/relationships/oleObject" Target="../embeddings/oleObject149.bin"/><Relationship Id="rId1" Type="http://schemas.openxmlformats.org/officeDocument/2006/relationships/oleObject" Target="../embeddings/oleObject145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wmf"/><Relationship Id="rId8" Type="http://schemas.openxmlformats.org/officeDocument/2006/relationships/oleObject" Target="../embeddings/oleObject154.bin"/><Relationship Id="rId7" Type="http://schemas.openxmlformats.org/officeDocument/2006/relationships/image" Target="../media/image164.wmf"/><Relationship Id="rId6" Type="http://schemas.openxmlformats.org/officeDocument/2006/relationships/oleObject" Target="../embeddings/oleObject153.bin"/><Relationship Id="rId5" Type="http://schemas.openxmlformats.org/officeDocument/2006/relationships/image" Target="../media/image163.wmf"/><Relationship Id="rId4" Type="http://schemas.openxmlformats.org/officeDocument/2006/relationships/oleObject" Target="../embeddings/oleObject152.bin"/><Relationship Id="rId3" Type="http://schemas.openxmlformats.org/officeDocument/2006/relationships/image" Target="../media/image162.wmf"/><Relationship Id="rId2" Type="http://schemas.openxmlformats.org/officeDocument/2006/relationships/oleObject" Target="../embeddings/oleObject151.bin"/><Relationship Id="rId16" Type="http://schemas.openxmlformats.org/officeDocument/2006/relationships/notesSlide" Target="../notesSlides/notesSlide30.xml"/><Relationship Id="rId15" Type="http://schemas.openxmlformats.org/officeDocument/2006/relationships/vmlDrawing" Target="../drawings/vmlDrawing25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7.wmf"/><Relationship Id="rId12" Type="http://schemas.openxmlformats.org/officeDocument/2006/relationships/oleObject" Target="../embeddings/oleObject156.bin"/><Relationship Id="rId11" Type="http://schemas.openxmlformats.org/officeDocument/2006/relationships/image" Target="../media/image166.wmf"/><Relationship Id="rId10" Type="http://schemas.openxmlformats.org/officeDocument/2006/relationships/oleObject" Target="../embeddings/oleObject155.bin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6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0.wmf"/><Relationship Id="rId6" Type="http://schemas.openxmlformats.org/officeDocument/2006/relationships/oleObject" Target="../embeddings/oleObject159.bin"/><Relationship Id="rId5" Type="http://schemas.openxmlformats.org/officeDocument/2006/relationships/image" Target="../media/image169.wmf"/><Relationship Id="rId4" Type="http://schemas.openxmlformats.org/officeDocument/2006/relationships/oleObject" Target="../embeddings/oleObject158.bin"/><Relationship Id="rId3" Type="http://schemas.openxmlformats.org/officeDocument/2006/relationships/image" Target="../media/image168.wmf"/><Relationship Id="rId2" Type="http://schemas.openxmlformats.org/officeDocument/2006/relationships/oleObject" Target="../embeddings/oleObject157.bin"/><Relationship Id="rId10" Type="http://schemas.openxmlformats.org/officeDocument/2006/relationships/notesSlide" Target="../notesSlides/notesSlide31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3.bin"/><Relationship Id="rId8" Type="http://schemas.openxmlformats.org/officeDocument/2006/relationships/image" Target="../media/image174.wmf"/><Relationship Id="rId7" Type="http://schemas.openxmlformats.org/officeDocument/2006/relationships/oleObject" Target="../embeddings/oleObject162.bin"/><Relationship Id="rId6" Type="http://schemas.openxmlformats.org/officeDocument/2006/relationships/image" Target="../media/image173.wmf"/><Relationship Id="rId5" Type="http://schemas.openxmlformats.org/officeDocument/2006/relationships/oleObject" Target="../embeddings/oleObject161.bin"/><Relationship Id="rId4" Type="http://schemas.openxmlformats.org/officeDocument/2006/relationships/image" Target="../media/image172.wmf"/><Relationship Id="rId3" Type="http://schemas.openxmlformats.org/officeDocument/2006/relationships/oleObject" Target="../embeddings/oleObject160.bin"/><Relationship Id="rId2" Type="http://schemas.openxmlformats.org/officeDocument/2006/relationships/image" Target="../media/image171.png"/><Relationship Id="rId17" Type="http://schemas.openxmlformats.org/officeDocument/2006/relationships/notesSlide" Target="../notesSlides/notesSlide32.xml"/><Relationship Id="rId16" Type="http://schemas.openxmlformats.org/officeDocument/2006/relationships/vmlDrawing" Target="../drawings/vmlDrawing27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77.wmf"/><Relationship Id="rId13" Type="http://schemas.openxmlformats.org/officeDocument/2006/relationships/oleObject" Target="../embeddings/oleObject165.bin"/><Relationship Id="rId12" Type="http://schemas.openxmlformats.org/officeDocument/2006/relationships/image" Target="../media/image176.wmf"/><Relationship Id="rId11" Type="http://schemas.openxmlformats.org/officeDocument/2006/relationships/oleObject" Target="../embeddings/oleObject164.bin"/><Relationship Id="rId10" Type="http://schemas.openxmlformats.org/officeDocument/2006/relationships/image" Target="../media/image175.wmf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7" Type="http://schemas.openxmlformats.org/officeDocument/2006/relationships/vmlDrawing" Target="../drawings/vmlDrawing28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9.wmf"/><Relationship Id="rId4" Type="http://schemas.openxmlformats.org/officeDocument/2006/relationships/oleObject" Target="../embeddings/oleObject167.bin"/><Relationship Id="rId3" Type="http://schemas.openxmlformats.org/officeDocument/2006/relationships/image" Target="../media/image178.wmf"/><Relationship Id="rId2" Type="http://schemas.openxmlformats.org/officeDocument/2006/relationships/oleObject" Target="../embeddings/oleObject166.bin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4.wmf"/><Relationship Id="rId8" Type="http://schemas.openxmlformats.org/officeDocument/2006/relationships/oleObject" Target="../embeddings/oleObject170.bin"/><Relationship Id="rId7" Type="http://schemas.openxmlformats.org/officeDocument/2006/relationships/image" Target="../media/image183.wmf"/><Relationship Id="rId6" Type="http://schemas.openxmlformats.org/officeDocument/2006/relationships/oleObject" Target="../embeddings/oleObject169.bin"/><Relationship Id="rId5" Type="http://schemas.openxmlformats.org/officeDocument/2006/relationships/image" Target="../media/image182.wmf"/><Relationship Id="rId4" Type="http://schemas.openxmlformats.org/officeDocument/2006/relationships/oleObject" Target="../embeddings/oleObject168.bin"/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7" Type="http://schemas.openxmlformats.org/officeDocument/2006/relationships/notesSlide" Target="../notesSlides/notesSlide34.xml"/><Relationship Id="rId16" Type="http://schemas.openxmlformats.org/officeDocument/2006/relationships/vmlDrawing" Target="../drawings/vmlDrawing29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86.wmf"/><Relationship Id="rId13" Type="http://schemas.openxmlformats.org/officeDocument/2006/relationships/oleObject" Target="../embeddings/oleObject173.bin"/><Relationship Id="rId12" Type="http://schemas.openxmlformats.org/officeDocument/2006/relationships/oleObject" Target="../embeddings/oleObject172.bin"/><Relationship Id="rId11" Type="http://schemas.openxmlformats.org/officeDocument/2006/relationships/image" Target="../media/image185.wmf"/><Relationship Id="rId10" Type="http://schemas.openxmlformats.org/officeDocument/2006/relationships/oleObject" Target="../embeddings/oleObject171.bin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0.wmf"/><Relationship Id="rId8" Type="http://schemas.openxmlformats.org/officeDocument/2006/relationships/oleObject" Target="../embeddings/oleObject177.bin"/><Relationship Id="rId7" Type="http://schemas.openxmlformats.org/officeDocument/2006/relationships/image" Target="../media/image189.wmf"/><Relationship Id="rId6" Type="http://schemas.openxmlformats.org/officeDocument/2006/relationships/oleObject" Target="../embeddings/oleObject176.bin"/><Relationship Id="rId5" Type="http://schemas.openxmlformats.org/officeDocument/2006/relationships/image" Target="../media/image188.wmf"/><Relationship Id="rId4" Type="http://schemas.openxmlformats.org/officeDocument/2006/relationships/oleObject" Target="../embeddings/oleObject175.bin"/><Relationship Id="rId3" Type="http://schemas.openxmlformats.org/officeDocument/2006/relationships/image" Target="../media/image187.wmf"/><Relationship Id="rId23" Type="http://schemas.openxmlformats.org/officeDocument/2006/relationships/notesSlide" Target="../notesSlides/notesSlide36.xml"/><Relationship Id="rId22" Type="http://schemas.openxmlformats.org/officeDocument/2006/relationships/vmlDrawing" Target="../drawings/vmlDrawing30.vml"/><Relationship Id="rId21" Type="http://schemas.openxmlformats.org/officeDocument/2006/relationships/slideLayout" Target="../slideLayouts/slideLayout2.xml"/><Relationship Id="rId20" Type="http://schemas.openxmlformats.org/officeDocument/2006/relationships/oleObject" Target="../embeddings/oleObject183.bin"/><Relationship Id="rId2" Type="http://schemas.openxmlformats.org/officeDocument/2006/relationships/oleObject" Target="../embeddings/oleObject174.bin"/><Relationship Id="rId19" Type="http://schemas.openxmlformats.org/officeDocument/2006/relationships/image" Target="../media/image195.wmf"/><Relationship Id="rId18" Type="http://schemas.openxmlformats.org/officeDocument/2006/relationships/oleObject" Target="../embeddings/oleObject182.bin"/><Relationship Id="rId17" Type="http://schemas.openxmlformats.org/officeDocument/2006/relationships/image" Target="../media/image194.wmf"/><Relationship Id="rId16" Type="http://schemas.openxmlformats.org/officeDocument/2006/relationships/oleObject" Target="../embeddings/oleObject181.bin"/><Relationship Id="rId15" Type="http://schemas.openxmlformats.org/officeDocument/2006/relationships/image" Target="../media/image193.wmf"/><Relationship Id="rId14" Type="http://schemas.openxmlformats.org/officeDocument/2006/relationships/oleObject" Target="../embeddings/oleObject180.bin"/><Relationship Id="rId13" Type="http://schemas.openxmlformats.org/officeDocument/2006/relationships/image" Target="../media/image192.wmf"/><Relationship Id="rId12" Type="http://schemas.openxmlformats.org/officeDocument/2006/relationships/oleObject" Target="../embeddings/oleObject179.bin"/><Relationship Id="rId11" Type="http://schemas.openxmlformats.org/officeDocument/2006/relationships/image" Target="../media/image191.wmf"/><Relationship Id="rId10" Type="http://schemas.openxmlformats.org/officeDocument/2006/relationships/oleObject" Target="../embeddings/oleObject178.bin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9.wmf"/><Relationship Id="rId8" Type="http://schemas.openxmlformats.org/officeDocument/2006/relationships/oleObject" Target="../embeddings/oleObject187.bin"/><Relationship Id="rId7" Type="http://schemas.openxmlformats.org/officeDocument/2006/relationships/image" Target="../media/image198.wmf"/><Relationship Id="rId6" Type="http://schemas.openxmlformats.org/officeDocument/2006/relationships/oleObject" Target="../embeddings/oleObject186.bin"/><Relationship Id="rId5" Type="http://schemas.openxmlformats.org/officeDocument/2006/relationships/image" Target="../media/image197.wmf"/><Relationship Id="rId4" Type="http://schemas.openxmlformats.org/officeDocument/2006/relationships/oleObject" Target="../embeddings/oleObject185.bin"/><Relationship Id="rId3" Type="http://schemas.openxmlformats.org/officeDocument/2006/relationships/image" Target="../media/image196.wmf"/><Relationship Id="rId2" Type="http://schemas.openxmlformats.org/officeDocument/2006/relationships/oleObject" Target="../embeddings/oleObject184.bin"/><Relationship Id="rId18" Type="http://schemas.openxmlformats.org/officeDocument/2006/relationships/notesSlide" Target="../notesSlides/notesSlide37.xml"/><Relationship Id="rId17" Type="http://schemas.openxmlformats.org/officeDocument/2006/relationships/vmlDrawing" Target="../drawings/vmlDrawing31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89.wmf"/><Relationship Id="rId14" Type="http://schemas.openxmlformats.org/officeDocument/2006/relationships/oleObject" Target="../embeddings/oleObject190.bin"/><Relationship Id="rId13" Type="http://schemas.openxmlformats.org/officeDocument/2006/relationships/image" Target="../media/image188.wmf"/><Relationship Id="rId12" Type="http://schemas.openxmlformats.org/officeDocument/2006/relationships/oleObject" Target="../embeddings/oleObject189.bin"/><Relationship Id="rId11" Type="http://schemas.openxmlformats.org/officeDocument/2006/relationships/image" Target="../media/image200.wmf"/><Relationship Id="rId10" Type="http://schemas.openxmlformats.org/officeDocument/2006/relationships/oleObject" Target="../embeddings/oleObject188.bin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0.wmf"/><Relationship Id="rId8" Type="http://schemas.openxmlformats.org/officeDocument/2006/relationships/oleObject" Target="../embeddings/oleObject194.bin"/><Relationship Id="rId7" Type="http://schemas.openxmlformats.org/officeDocument/2006/relationships/image" Target="../media/image203.wmf"/><Relationship Id="rId6" Type="http://schemas.openxmlformats.org/officeDocument/2006/relationships/oleObject" Target="../embeddings/oleObject193.bin"/><Relationship Id="rId5" Type="http://schemas.openxmlformats.org/officeDocument/2006/relationships/image" Target="../media/image202.wmf"/><Relationship Id="rId4" Type="http://schemas.openxmlformats.org/officeDocument/2006/relationships/oleObject" Target="../embeddings/oleObject192.bin"/><Relationship Id="rId3" Type="http://schemas.openxmlformats.org/officeDocument/2006/relationships/image" Target="../media/image201.wmf"/><Relationship Id="rId24" Type="http://schemas.openxmlformats.org/officeDocument/2006/relationships/notesSlide" Target="../notesSlides/notesSlide38.xml"/><Relationship Id="rId23" Type="http://schemas.openxmlformats.org/officeDocument/2006/relationships/vmlDrawing" Target="../drawings/vmlDrawing32.v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209.wmf"/><Relationship Id="rId20" Type="http://schemas.openxmlformats.org/officeDocument/2006/relationships/oleObject" Target="../embeddings/oleObject200.bin"/><Relationship Id="rId2" Type="http://schemas.openxmlformats.org/officeDocument/2006/relationships/oleObject" Target="../embeddings/oleObject191.bin"/><Relationship Id="rId19" Type="http://schemas.openxmlformats.org/officeDocument/2006/relationships/image" Target="../media/image208.wmf"/><Relationship Id="rId18" Type="http://schemas.openxmlformats.org/officeDocument/2006/relationships/oleObject" Target="../embeddings/oleObject199.bin"/><Relationship Id="rId17" Type="http://schemas.openxmlformats.org/officeDocument/2006/relationships/image" Target="../media/image207.wmf"/><Relationship Id="rId16" Type="http://schemas.openxmlformats.org/officeDocument/2006/relationships/oleObject" Target="../embeddings/oleObject198.bin"/><Relationship Id="rId15" Type="http://schemas.openxmlformats.org/officeDocument/2006/relationships/image" Target="../media/image206.wmf"/><Relationship Id="rId14" Type="http://schemas.openxmlformats.org/officeDocument/2006/relationships/oleObject" Target="../embeddings/oleObject197.bin"/><Relationship Id="rId13" Type="http://schemas.openxmlformats.org/officeDocument/2006/relationships/image" Target="../media/image205.wmf"/><Relationship Id="rId12" Type="http://schemas.openxmlformats.org/officeDocument/2006/relationships/oleObject" Target="../embeddings/oleObject196.bin"/><Relationship Id="rId11" Type="http://schemas.openxmlformats.org/officeDocument/2006/relationships/image" Target="../media/image204.wmf"/><Relationship Id="rId10" Type="http://schemas.openxmlformats.org/officeDocument/2006/relationships/oleObject" Target="../embeddings/oleObject195.bin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4.bin"/><Relationship Id="rId8" Type="http://schemas.openxmlformats.org/officeDocument/2006/relationships/image" Target="../media/image213.wmf"/><Relationship Id="rId7" Type="http://schemas.openxmlformats.org/officeDocument/2006/relationships/oleObject" Target="../embeddings/oleObject203.bin"/><Relationship Id="rId6" Type="http://schemas.openxmlformats.org/officeDocument/2006/relationships/image" Target="../media/image212.wmf"/><Relationship Id="rId5" Type="http://schemas.openxmlformats.org/officeDocument/2006/relationships/oleObject" Target="../embeddings/oleObject202.bin"/><Relationship Id="rId4" Type="http://schemas.openxmlformats.org/officeDocument/2006/relationships/image" Target="../media/image211.wmf"/><Relationship Id="rId3" Type="http://schemas.openxmlformats.org/officeDocument/2006/relationships/oleObject" Target="../embeddings/oleObject201.bin"/><Relationship Id="rId2" Type="http://schemas.openxmlformats.org/officeDocument/2006/relationships/image" Target="../media/image210.png"/><Relationship Id="rId13" Type="http://schemas.openxmlformats.org/officeDocument/2006/relationships/notesSlide" Target="../notesSlides/notesSlide39.xml"/><Relationship Id="rId12" Type="http://schemas.openxmlformats.org/officeDocument/2006/relationships/vmlDrawing" Target="../drawings/vmlDrawing33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14.wmf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7.wmf"/><Relationship Id="rId8" Type="http://schemas.openxmlformats.org/officeDocument/2006/relationships/oleObject" Target="../embeddings/oleObject208.bin"/><Relationship Id="rId7" Type="http://schemas.openxmlformats.org/officeDocument/2006/relationships/image" Target="../media/image201.wmf"/><Relationship Id="rId6" Type="http://schemas.openxmlformats.org/officeDocument/2006/relationships/oleObject" Target="../embeddings/oleObject207.bin"/><Relationship Id="rId5" Type="http://schemas.openxmlformats.org/officeDocument/2006/relationships/image" Target="../media/image216.wmf"/><Relationship Id="rId4" Type="http://schemas.openxmlformats.org/officeDocument/2006/relationships/oleObject" Target="../embeddings/oleObject206.bin"/><Relationship Id="rId3" Type="http://schemas.openxmlformats.org/officeDocument/2006/relationships/image" Target="../media/image215.wmf"/><Relationship Id="rId28" Type="http://schemas.openxmlformats.org/officeDocument/2006/relationships/notesSlide" Target="../notesSlides/notesSlide40.xml"/><Relationship Id="rId27" Type="http://schemas.openxmlformats.org/officeDocument/2006/relationships/vmlDrawing" Target="../drawings/vmlDrawing34.v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225.wmf"/><Relationship Id="rId24" Type="http://schemas.openxmlformats.org/officeDocument/2006/relationships/oleObject" Target="../embeddings/oleObject216.bin"/><Relationship Id="rId23" Type="http://schemas.openxmlformats.org/officeDocument/2006/relationships/oleObject" Target="../embeddings/oleObject215.bin"/><Relationship Id="rId22" Type="http://schemas.openxmlformats.org/officeDocument/2006/relationships/image" Target="../media/image224.wmf"/><Relationship Id="rId21" Type="http://schemas.openxmlformats.org/officeDocument/2006/relationships/oleObject" Target="../embeddings/oleObject214.bin"/><Relationship Id="rId20" Type="http://schemas.openxmlformats.org/officeDocument/2006/relationships/image" Target="../media/image223.wmf"/><Relationship Id="rId2" Type="http://schemas.openxmlformats.org/officeDocument/2006/relationships/oleObject" Target="../embeddings/oleObject205.bin"/><Relationship Id="rId19" Type="http://schemas.openxmlformats.org/officeDocument/2006/relationships/oleObject" Target="../embeddings/oleObject213.bin"/><Relationship Id="rId18" Type="http://schemas.openxmlformats.org/officeDocument/2006/relationships/image" Target="../media/image222.wmf"/><Relationship Id="rId17" Type="http://schemas.openxmlformats.org/officeDocument/2006/relationships/oleObject" Target="../embeddings/oleObject212.bin"/><Relationship Id="rId16" Type="http://schemas.openxmlformats.org/officeDocument/2006/relationships/image" Target="../media/image221.wmf"/><Relationship Id="rId15" Type="http://schemas.openxmlformats.org/officeDocument/2006/relationships/oleObject" Target="../embeddings/oleObject211.bin"/><Relationship Id="rId14" Type="http://schemas.openxmlformats.org/officeDocument/2006/relationships/image" Target="../media/image220.wmf"/><Relationship Id="rId13" Type="http://schemas.openxmlformats.org/officeDocument/2006/relationships/oleObject" Target="../embeddings/oleObject210.bin"/><Relationship Id="rId12" Type="http://schemas.openxmlformats.org/officeDocument/2006/relationships/image" Target="../media/image219.wmf"/><Relationship Id="rId11" Type="http://schemas.openxmlformats.org/officeDocument/2006/relationships/oleObject" Target="../embeddings/oleObject209.bin"/><Relationship Id="rId10" Type="http://schemas.openxmlformats.org/officeDocument/2006/relationships/image" Target="../media/image218.png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0.bin"/><Relationship Id="rId8" Type="http://schemas.openxmlformats.org/officeDocument/2006/relationships/image" Target="../media/image229.png"/><Relationship Id="rId7" Type="http://schemas.openxmlformats.org/officeDocument/2006/relationships/image" Target="../media/image228.wmf"/><Relationship Id="rId6" Type="http://schemas.openxmlformats.org/officeDocument/2006/relationships/oleObject" Target="../embeddings/oleObject219.bin"/><Relationship Id="rId5" Type="http://schemas.openxmlformats.org/officeDocument/2006/relationships/image" Target="../media/image227.wmf"/><Relationship Id="rId4" Type="http://schemas.openxmlformats.org/officeDocument/2006/relationships/oleObject" Target="../embeddings/oleObject218.bin"/><Relationship Id="rId3" Type="http://schemas.openxmlformats.org/officeDocument/2006/relationships/image" Target="../media/image226.wmf"/><Relationship Id="rId23" Type="http://schemas.openxmlformats.org/officeDocument/2006/relationships/notesSlide" Target="../notesSlides/notesSlide41.xml"/><Relationship Id="rId22" Type="http://schemas.openxmlformats.org/officeDocument/2006/relationships/vmlDrawing" Target="../drawings/vmlDrawing35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35.wmf"/><Relationship Id="rId2" Type="http://schemas.openxmlformats.org/officeDocument/2006/relationships/oleObject" Target="../embeddings/oleObject217.bin"/><Relationship Id="rId19" Type="http://schemas.openxmlformats.org/officeDocument/2006/relationships/oleObject" Target="../embeddings/oleObject225.bin"/><Relationship Id="rId18" Type="http://schemas.openxmlformats.org/officeDocument/2006/relationships/image" Target="../media/image234.wmf"/><Relationship Id="rId17" Type="http://schemas.openxmlformats.org/officeDocument/2006/relationships/oleObject" Target="../embeddings/oleObject224.bin"/><Relationship Id="rId16" Type="http://schemas.openxmlformats.org/officeDocument/2006/relationships/image" Target="../media/image233.wmf"/><Relationship Id="rId15" Type="http://schemas.openxmlformats.org/officeDocument/2006/relationships/oleObject" Target="../embeddings/oleObject223.bin"/><Relationship Id="rId14" Type="http://schemas.openxmlformats.org/officeDocument/2006/relationships/image" Target="../media/image232.wmf"/><Relationship Id="rId13" Type="http://schemas.openxmlformats.org/officeDocument/2006/relationships/oleObject" Target="../embeddings/oleObject222.bin"/><Relationship Id="rId12" Type="http://schemas.openxmlformats.org/officeDocument/2006/relationships/image" Target="../media/image231.wmf"/><Relationship Id="rId11" Type="http://schemas.openxmlformats.org/officeDocument/2006/relationships/oleObject" Target="../embeddings/oleObject221.bin"/><Relationship Id="rId10" Type="http://schemas.openxmlformats.org/officeDocument/2006/relationships/image" Target="../media/image230.wmf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9.wmf"/><Relationship Id="rId8" Type="http://schemas.openxmlformats.org/officeDocument/2006/relationships/oleObject" Target="../embeddings/oleObject229.bin"/><Relationship Id="rId7" Type="http://schemas.openxmlformats.org/officeDocument/2006/relationships/image" Target="../media/image238.wmf"/><Relationship Id="rId6" Type="http://schemas.openxmlformats.org/officeDocument/2006/relationships/oleObject" Target="../embeddings/oleObject228.bin"/><Relationship Id="rId5" Type="http://schemas.openxmlformats.org/officeDocument/2006/relationships/image" Target="../media/image237.wmf"/><Relationship Id="rId4" Type="http://schemas.openxmlformats.org/officeDocument/2006/relationships/oleObject" Target="../embeddings/oleObject227.bin"/><Relationship Id="rId38" Type="http://schemas.openxmlformats.org/officeDocument/2006/relationships/notesSlide" Target="../notesSlides/notesSlide42.xml"/><Relationship Id="rId37" Type="http://schemas.openxmlformats.org/officeDocument/2006/relationships/vmlDrawing" Target="../drawings/vmlDrawing36.vml"/><Relationship Id="rId36" Type="http://schemas.openxmlformats.org/officeDocument/2006/relationships/slideLayout" Target="../slideLayouts/slideLayout2.xml"/><Relationship Id="rId35" Type="http://schemas.openxmlformats.org/officeDocument/2006/relationships/image" Target="../media/image252.wmf"/><Relationship Id="rId34" Type="http://schemas.openxmlformats.org/officeDocument/2006/relationships/oleObject" Target="../embeddings/oleObject242.bin"/><Relationship Id="rId33" Type="http://schemas.openxmlformats.org/officeDocument/2006/relationships/image" Target="../media/image251.wmf"/><Relationship Id="rId32" Type="http://schemas.openxmlformats.org/officeDocument/2006/relationships/oleObject" Target="../embeddings/oleObject241.bin"/><Relationship Id="rId31" Type="http://schemas.openxmlformats.org/officeDocument/2006/relationships/image" Target="../media/image250.wmf"/><Relationship Id="rId30" Type="http://schemas.openxmlformats.org/officeDocument/2006/relationships/oleObject" Target="../embeddings/oleObject240.bin"/><Relationship Id="rId3" Type="http://schemas.openxmlformats.org/officeDocument/2006/relationships/image" Target="../media/image236.wmf"/><Relationship Id="rId29" Type="http://schemas.openxmlformats.org/officeDocument/2006/relationships/image" Target="../media/image249.wmf"/><Relationship Id="rId28" Type="http://schemas.openxmlformats.org/officeDocument/2006/relationships/oleObject" Target="../embeddings/oleObject239.bin"/><Relationship Id="rId27" Type="http://schemas.openxmlformats.org/officeDocument/2006/relationships/image" Target="../media/image248.wmf"/><Relationship Id="rId26" Type="http://schemas.openxmlformats.org/officeDocument/2006/relationships/oleObject" Target="../embeddings/oleObject238.bin"/><Relationship Id="rId25" Type="http://schemas.openxmlformats.org/officeDocument/2006/relationships/image" Target="../media/image247.wmf"/><Relationship Id="rId24" Type="http://schemas.openxmlformats.org/officeDocument/2006/relationships/oleObject" Target="../embeddings/oleObject237.bin"/><Relationship Id="rId23" Type="http://schemas.openxmlformats.org/officeDocument/2006/relationships/image" Target="../media/image246.wmf"/><Relationship Id="rId22" Type="http://schemas.openxmlformats.org/officeDocument/2006/relationships/oleObject" Target="../embeddings/oleObject236.bin"/><Relationship Id="rId21" Type="http://schemas.openxmlformats.org/officeDocument/2006/relationships/image" Target="../media/image245.wmf"/><Relationship Id="rId20" Type="http://schemas.openxmlformats.org/officeDocument/2006/relationships/oleObject" Target="../embeddings/oleObject235.bin"/><Relationship Id="rId2" Type="http://schemas.openxmlformats.org/officeDocument/2006/relationships/oleObject" Target="../embeddings/oleObject226.bin"/><Relationship Id="rId19" Type="http://schemas.openxmlformats.org/officeDocument/2006/relationships/image" Target="../media/image244.wmf"/><Relationship Id="rId18" Type="http://schemas.openxmlformats.org/officeDocument/2006/relationships/oleObject" Target="../embeddings/oleObject234.bin"/><Relationship Id="rId17" Type="http://schemas.openxmlformats.org/officeDocument/2006/relationships/image" Target="../media/image243.wmf"/><Relationship Id="rId16" Type="http://schemas.openxmlformats.org/officeDocument/2006/relationships/oleObject" Target="../embeddings/oleObject233.bin"/><Relationship Id="rId15" Type="http://schemas.openxmlformats.org/officeDocument/2006/relationships/image" Target="../media/image242.wmf"/><Relationship Id="rId14" Type="http://schemas.openxmlformats.org/officeDocument/2006/relationships/oleObject" Target="../embeddings/oleObject232.bin"/><Relationship Id="rId13" Type="http://schemas.openxmlformats.org/officeDocument/2006/relationships/image" Target="../media/image241.wmf"/><Relationship Id="rId12" Type="http://schemas.openxmlformats.org/officeDocument/2006/relationships/oleObject" Target="../embeddings/oleObject231.bin"/><Relationship Id="rId11" Type="http://schemas.openxmlformats.org/officeDocument/2006/relationships/image" Target="../media/image240.wmf"/><Relationship Id="rId10" Type="http://schemas.openxmlformats.org/officeDocument/2006/relationships/oleObject" Target="../embeddings/oleObject230.bin"/><Relationship Id="rId1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6.wmf"/><Relationship Id="rId8" Type="http://schemas.openxmlformats.org/officeDocument/2006/relationships/oleObject" Target="../embeddings/oleObject246.bin"/><Relationship Id="rId7" Type="http://schemas.openxmlformats.org/officeDocument/2006/relationships/image" Target="../media/image255.wmf"/><Relationship Id="rId6" Type="http://schemas.openxmlformats.org/officeDocument/2006/relationships/oleObject" Target="../embeddings/oleObject245.bin"/><Relationship Id="rId5" Type="http://schemas.openxmlformats.org/officeDocument/2006/relationships/image" Target="../media/image254.wmf"/><Relationship Id="rId4" Type="http://schemas.openxmlformats.org/officeDocument/2006/relationships/oleObject" Target="../embeddings/oleObject244.bin"/><Relationship Id="rId3" Type="http://schemas.openxmlformats.org/officeDocument/2006/relationships/image" Target="../media/image253.wmf"/><Relationship Id="rId22" Type="http://schemas.openxmlformats.org/officeDocument/2006/relationships/notesSlide" Target="../notesSlides/notesSlide43.xml"/><Relationship Id="rId21" Type="http://schemas.openxmlformats.org/officeDocument/2006/relationships/vmlDrawing" Target="../drawings/vmlDrawing37.vml"/><Relationship Id="rId20" Type="http://schemas.openxmlformats.org/officeDocument/2006/relationships/slideLayout" Target="../slideLayouts/slideLayout2.xml"/><Relationship Id="rId2" Type="http://schemas.openxmlformats.org/officeDocument/2006/relationships/oleObject" Target="../embeddings/oleObject243.bin"/><Relationship Id="rId19" Type="http://schemas.openxmlformats.org/officeDocument/2006/relationships/image" Target="../media/image261.wmf"/><Relationship Id="rId18" Type="http://schemas.openxmlformats.org/officeDocument/2006/relationships/oleObject" Target="../embeddings/oleObject251.bin"/><Relationship Id="rId17" Type="http://schemas.openxmlformats.org/officeDocument/2006/relationships/image" Target="../media/image260.wmf"/><Relationship Id="rId16" Type="http://schemas.openxmlformats.org/officeDocument/2006/relationships/oleObject" Target="../embeddings/oleObject250.bin"/><Relationship Id="rId15" Type="http://schemas.openxmlformats.org/officeDocument/2006/relationships/image" Target="../media/image259.wmf"/><Relationship Id="rId14" Type="http://schemas.openxmlformats.org/officeDocument/2006/relationships/oleObject" Target="../embeddings/oleObject249.bin"/><Relationship Id="rId13" Type="http://schemas.openxmlformats.org/officeDocument/2006/relationships/image" Target="../media/image258.wmf"/><Relationship Id="rId12" Type="http://schemas.openxmlformats.org/officeDocument/2006/relationships/oleObject" Target="../embeddings/oleObject248.bin"/><Relationship Id="rId11" Type="http://schemas.openxmlformats.org/officeDocument/2006/relationships/image" Target="../media/image257.wmf"/><Relationship Id="rId10" Type="http://schemas.openxmlformats.org/officeDocument/2006/relationships/oleObject" Target="../embeddings/oleObject247.bin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5.wmf"/><Relationship Id="rId8" Type="http://schemas.openxmlformats.org/officeDocument/2006/relationships/oleObject" Target="../embeddings/oleObject255.bin"/><Relationship Id="rId7" Type="http://schemas.openxmlformats.org/officeDocument/2006/relationships/image" Target="../media/image264.wmf"/><Relationship Id="rId6" Type="http://schemas.openxmlformats.org/officeDocument/2006/relationships/oleObject" Target="../embeddings/oleObject254.bin"/><Relationship Id="rId5" Type="http://schemas.openxmlformats.org/officeDocument/2006/relationships/image" Target="../media/image263.wmf"/><Relationship Id="rId4" Type="http://schemas.openxmlformats.org/officeDocument/2006/relationships/oleObject" Target="../embeddings/oleObject253.bin"/><Relationship Id="rId3" Type="http://schemas.openxmlformats.org/officeDocument/2006/relationships/image" Target="../media/image262.wmf"/><Relationship Id="rId2" Type="http://schemas.openxmlformats.org/officeDocument/2006/relationships/oleObject" Target="../embeddings/oleObject252.bin"/><Relationship Id="rId14" Type="http://schemas.openxmlformats.org/officeDocument/2006/relationships/notesSlide" Target="../notesSlides/notesSlide44.xml"/><Relationship Id="rId13" Type="http://schemas.openxmlformats.org/officeDocument/2006/relationships/vmlDrawing" Target="../drawings/vmlDrawing38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11.wmf"/><Relationship Id="rId10" Type="http://schemas.openxmlformats.org/officeDocument/2006/relationships/oleObject" Target="../embeddings/oleObject256.bin"/><Relationship Id="rId1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8.wmf"/><Relationship Id="rId8" Type="http://schemas.openxmlformats.org/officeDocument/2006/relationships/oleObject" Target="../embeddings/oleObject260.bin"/><Relationship Id="rId7" Type="http://schemas.openxmlformats.org/officeDocument/2006/relationships/image" Target="../media/image267.wmf"/><Relationship Id="rId6" Type="http://schemas.openxmlformats.org/officeDocument/2006/relationships/oleObject" Target="../embeddings/oleObject259.bin"/><Relationship Id="rId5" Type="http://schemas.openxmlformats.org/officeDocument/2006/relationships/image" Target="../media/image266.wmf"/><Relationship Id="rId4" Type="http://schemas.openxmlformats.org/officeDocument/2006/relationships/oleObject" Target="../embeddings/oleObject258.bin"/><Relationship Id="rId3" Type="http://schemas.openxmlformats.org/officeDocument/2006/relationships/image" Target="../media/image215.wmf"/><Relationship Id="rId2" Type="http://schemas.openxmlformats.org/officeDocument/2006/relationships/oleObject" Target="../embeddings/oleObject257.bin"/><Relationship Id="rId14" Type="http://schemas.openxmlformats.org/officeDocument/2006/relationships/notesSlide" Target="../notesSlides/notesSlide45.xml"/><Relationship Id="rId13" Type="http://schemas.openxmlformats.org/officeDocument/2006/relationships/vmlDrawing" Target="../drawings/vmlDrawing39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69.wmf"/><Relationship Id="rId10" Type="http://schemas.openxmlformats.org/officeDocument/2006/relationships/oleObject" Target="../embeddings/oleObject261.bin"/><Relationship Id="rId1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3.wmf"/><Relationship Id="rId8" Type="http://schemas.openxmlformats.org/officeDocument/2006/relationships/oleObject" Target="../embeddings/oleObject265.bin"/><Relationship Id="rId7" Type="http://schemas.openxmlformats.org/officeDocument/2006/relationships/image" Target="../media/image272.wmf"/><Relationship Id="rId6" Type="http://schemas.openxmlformats.org/officeDocument/2006/relationships/oleObject" Target="../embeddings/oleObject264.bin"/><Relationship Id="rId5" Type="http://schemas.openxmlformats.org/officeDocument/2006/relationships/image" Target="../media/image271.wmf"/><Relationship Id="rId4" Type="http://schemas.openxmlformats.org/officeDocument/2006/relationships/oleObject" Target="../embeddings/oleObject263.bin"/><Relationship Id="rId3" Type="http://schemas.openxmlformats.org/officeDocument/2006/relationships/image" Target="../media/image270.wmf"/><Relationship Id="rId2" Type="http://schemas.openxmlformats.org/officeDocument/2006/relationships/oleObject" Target="../embeddings/oleObject262.bin"/><Relationship Id="rId12" Type="http://schemas.openxmlformats.org/officeDocument/2006/relationships/notesSlide" Target="../notesSlides/notesSlide49.xml"/><Relationship Id="rId11" Type="http://schemas.openxmlformats.org/officeDocument/2006/relationships/vmlDrawing" Target="../drawings/vmlDrawing40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7.wmf"/><Relationship Id="rId8" Type="http://schemas.openxmlformats.org/officeDocument/2006/relationships/oleObject" Target="../embeddings/oleObject269.bin"/><Relationship Id="rId7" Type="http://schemas.openxmlformats.org/officeDocument/2006/relationships/image" Target="../media/image276.wmf"/><Relationship Id="rId6" Type="http://schemas.openxmlformats.org/officeDocument/2006/relationships/oleObject" Target="../embeddings/oleObject268.bin"/><Relationship Id="rId5" Type="http://schemas.openxmlformats.org/officeDocument/2006/relationships/image" Target="../media/image275.wmf"/><Relationship Id="rId4" Type="http://schemas.openxmlformats.org/officeDocument/2006/relationships/oleObject" Target="../embeddings/oleObject267.bin"/><Relationship Id="rId3" Type="http://schemas.openxmlformats.org/officeDocument/2006/relationships/image" Target="../media/image274.wmf"/><Relationship Id="rId2" Type="http://schemas.openxmlformats.org/officeDocument/2006/relationships/oleObject" Target="../embeddings/oleObject266.bin"/><Relationship Id="rId14" Type="http://schemas.openxmlformats.org/officeDocument/2006/relationships/notesSlide" Target="../notesSlides/notesSlide50.xml"/><Relationship Id="rId13" Type="http://schemas.openxmlformats.org/officeDocument/2006/relationships/vmlDrawing" Target="../drawings/vmlDrawing41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78.wmf"/><Relationship Id="rId10" Type="http://schemas.openxmlformats.org/officeDocument/2006/relationships/oleObject" Target="../embeddings/oleObject270.bin"/><Relationship Id="rId1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2.wmf"/><Relationship Id="rId8" Type="http://schemas.openxmlformats.org/officeDocument/2006/relationships/oleObject" Target="../embeddings/oleObject274.bin"/><Relationship Id="rId7" Type="http://schemas.openxmlformats.org/officeDocument/2006/relationships/image" Target="../media/image281.wmf"/><Relationship Id="rId6" Type="http://schemas.openxmlformats.org/officeDocument/2006/relationships/oleObject" Target="../embeddings/oleObject273.bin"/><Relationship Id="rId5" Type="http://schemas.openxmlformats.org/officeDocument/2006/relationships/image" Target="../media/image280.wmf"/><Relationship Id="rId4" Type="http://schemas.openxmlformats.org/officeDocument/2006/relationships/oleObject" Target="../embeddings/oleObject272.bin"/><Relationship Id="rId3" Type="http://schemas.openxmlformats.org/officeDocument/2006/relationships/image" Target="../media/image279.wmf"/><Relationship Id="rId2" Type="http://schemas.openxmlformats.org/officeDocument/2006/relationships/oleObject" Target="../embeddings/oleObject271.bin"/><Relationship Id="rId17" Type="http://schemas.openxmlformats.org/officeDocument/2006/relationships/notesSlide" Target="../notesSlides/notesSlide51.xml"/><Relationship Id="rId16" Type="http://schemas.openxmlformats.org/officeDocument/2006/relationships/vmlDrawing" Target="../drawings/vmlDrawing42.vml"/><Relationship Id="rId15" Type="http://schemas.openxmlformats.org/officeDocument/2006/relationships/slideLayout" Target="../slideLayouts/slideLayout2.xml"/><Relationship Id="rId14" Type="http://schemas.openxmlformats.org/officeDocument/2006/relationships/oleObject" Target="../embeddings/oleObject277.bin"/><Relationship Id="rId13" Type="http://schemas.openxmlformats.org/officeDocument/2006/relationships/image" Target="../media/image284.wmf"/><Relationship Id="rId12" Type="http://schemas.openxmlformats.org/officeDocument/2006/relationships/oleObject" Target="../embeddings/oleObject276.bin"/><Relationship Id="rId11" Type="http://schemas.openxmlformats.org/officeDocument/2006/relationships/image" Target="../media/image283.wmf"/><Relationship Id="rId10" Type="http://schemas.openxmlformats.org/officeDocument/2006/relationships/oleObject" Target="../embeddings/oleObject275.bin"/><Relationship Id="rId1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8.wmf"/><Relationship Id="rId8" Type="http://schemas.openxmlformats.org/officeDocument/2006/relationships/oleObject" Target="../embeddings/oleObject281.bin"/><Relationship Id="rId7" Type="http://schemas.openxmlformats.org/officeDocument/2006/relationships/image" Target="../media/image287.wmf"/><Relationship Id="rId6" Type="http://schemas.openxmlformats.org/officeDocument/2006/relationships/oleObject" Target="../embeddings/oleObject280.bin"/><Relationship Id="rId5" Type="http://schemas.openxmlformats.org/officeDocument/2006/relationships/image" Target="../media/image286.wmf"/><Relationship Id="rId4" Type="http://schemas.openxmlformats.org/officeDocument/2006/relationships/oleObject" Target="../embeddings/oleObject279.bin"/><Relationship Id="rId32" Type="http://schemas.openxmlformats.org/officeDocument/2006/relationships/notesSlide" Target="../notesSlides/notesSlide52.xml"/><Relationship Id="rId31" Type="http://schemas.openxmlformats.org/officeDocument/2006/relationships/vmlDrawing" Target="../drawings/vmlDrawing43.v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285.wmf"/><Relationship Id="rId29" Type="http://schemas.openxmlformats.org/officeDocument/2006/relationships/oleObject" Target="../embeddings/oleObject291.bin"/><Relationship Id="rId28" Type="http://schemas.openxmlformats.org/officeDocument/2006/relationships/image" Target="../media/image298.wmf"/><Relationship Id="rId27" Type="http://schemas.openxmlformats.org/officeDocument/2006/relationships/oleObject" Target="../embeddings/oleObject290.bin"/><Relationship Id="rId26" Type="http://schemas.openxmlformats.org/officeDocument/2006/relationships/image" Target="../media/image297.wmf"/><Relationship Id="rId25" Type="http://schemas.openxmlformats.org/officeDocument/2006/relationships/oleObject" Target="../embeddings/oleObject289.bin"/><Relationship Id="rId24" Type="http://schemas.openxmlformats.org/officeDocument/2006/relationships/image" Target="../media/image296.wmf"/><Relationship Id="rId23" Type="http://schemas.openxmlformats.org/officeDocument/2006/relationships/oleObject" Target="../embeddings/oleObject288.bin"/><Relationship Id="rId22" Type="http://schemas.openxmlformats.org/officeDocument/2006/relationships/image" Target="../media/image295.wmf"/><Relationship Id="rId21" Type="http://schemas.openxmlformats.org/officeDocument/2006/relationships/oleObject" Target="../embeddings/oleObject287.bin"/><Relationship Id="rId20" Type="http://schemas.openxmlformats.org/officeDocument/2006/relationships/image" Target="../media/image294.wmf"/><Relationship Id="rId2" Type="http://schemas.openxmlformats.org/officeDocument/2006/relationships/oleObject" Target="../embeddings/oleObject278.bin"/><Relationship Id="rId19" Type="http://schemas.openxmlformats.org/officeDocument/2006/relationships/oleObject" Target="../embeddings/oleObject286.bin"/><Relationship Id="rId18" Type="http://schemas.openxmlformats.org/officeDocument/2006/relationships/image" Target="../media/image293.wmf"/><Relationship Id="rId17" Type="http://schemas.openxmlformats.org/officeDocument/2006/relationships/oleObject" Target="../embeddings/oleObject285.bin"/><Relationship Id="rId16" Type="http://schemas.openxmlformats.org/officeDocument/2006/relationships/image" Target="../media/image292.wmf"/><Relationship Id="rId15" Type="http://schemas.openxmlformats.org/officeDocument/2006/relationships/oleObject" Target="../embeddings/oleObject284.bin"/><Relationship Id="rId14" Type="http://schemas.openxmlformats.org/officeDocument/2006/relationships/image" Target="../media/image291.wmf"/><Relationship Id="rId13" Type="http://schemas.openxmlformats.org/officeDocument/2006/relationships/oleObject" Target="../embeddings/oleObject283.bin"/><Relationship Id="rId12" Type="http://schemas.openxmlformats.org/officeDocument/2006/relationships/image" Target="../media/image290.png"/><Relationship Id="rId11" Type="http://schemas.openxmlformats.org/officeDocument/2006/relationships/image" Target="../media/image289.wmf"/><Relationship Id="rId10" Type="http://schemas.openxmlformats.org/officeDocument/2006/relationships/oleObject" Target="../embeddings/oleObject282.bin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wmf"/><Relationship Id="rId8" Type="http://schemas.openxmlformats.org/officeDocument/2006/relationships/oleObject" Target="../embeddings/oleObject3.bin"/><Relationship Id="rId7" Type="http://schemas.openxmlformats.org/officeDocument/2006/relationships/image" Target="../media/image11.wmf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2" Type="http://schemas.openxmlformats.org/officeDocument/2006/relationships/notesSlide" Target="../notesSlides/notesSlide2.xml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8.wmf"/><Relationship Id="rId8" Type="http://schemas.openxmlformats.org/officeDocument/2006/relationships/oleObject" Target="../embeddings/oleObject295.bin"/><Relationship Id="rId7" Type="http://schemas.openxmlformats.org/officeDocument/2006/relationships/image" Target="../media/image297.wmf"/><Relationship Id="rId6" Type="http://schemas.openxmlformats.org/officeDocument/2006/relationships/oleObject" Target="../embeddings/oleObject294.bin"/><Relationship Id="rId5" Type="http://schemas.openxmlformats.org/officeDocument/2006/relationships/image" Target="../media/image300.wmf"/><Relationship Id="rId4" Type="http://schemas.openxmlformats.org/officeDocument/2006/relationships/oleObject" Target="../embeddings/oleObject293.bin"/><Relationship Id="rId3" Type="http://schemas.openxmlformats.org/officeDocument/2006/relationships/image" Target="../media/image299.wmf"/><Relationship Id="rId2" Type="http://schemas.openxmlformats.org/officeDocument/2006/relationships/oleObject" Target="../embeddings/oleObject292.bin"/><Relationship Id="rId13" Type="http://schemas.openxmlformats.org/officeDocument/2006/relationships/notesSlide" Target="../notesSlides/notesSlide53.xml"/><Relationship Id="rId12" Type="http://schemas.openxmlformats.org/officeDocument/2006/relationships/vmlDrawing" Target="../drawings/vmlDrawing44.vml"/><Relationship Id="rId11" Type="http://schemas.openxmlformats.org/officeDocument/2006/relationships/slideLayout" Target="../slideLayouts/slideLayout2.xml"/><Relationship Id="rId10" Type="http://schemas.openxmlformats.org/officeDocument/2006/relationships/oleObject" Target="../embeddings/oleObject296.bin"/><Relationship Id="rId1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vmlDrawing" Target="../drawings/vmlDrawing45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Relationship Id="rId3" Type="http://schemas.openxmlformats.org/officeDocument/2006/relationships/image" Target="../media/image301.wmf"/><Relationship Id="rId2" Type="http://schemas.openxmlformats.org/officeDocument/2006/relationships/oleObject" Target="../embeddings/oleObject297.bin"/><Relationship Id="rId1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5.xml"/><Relationship Id="rId7" Type="http://schemas.openxmlformats.org/officeDocument/2006/relationships/vmlDrawing" Target="../drawings/vmlDrawing46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5.wmf"/><Relationship Id="rId4" Type="http://schemas.openxmlformats.org/officeDocument/2006/relationships/oleObject" Target="../embeddings/oleObject299.bin"/><Relationship Id="rId3" Type="http://schemas.openxmlformats.org/officeDocument/2006/relationships/image" Target="../media/image304.wmf"/><Relationship Id="rId2" Type="http://schemas.openxmlformats.org/officeDocument/2006/relationships/oleObject" Target="../embeddings/oleObject298.bin"/><Relationship Id="rId1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7.xml"/><Relationship Id="rId6" Type="http://schemas.openxmlformats.org/officeDocument/2006/relationships/vmlDrawing" Target="../drawings/vmlDrawing4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9.wmf"/><Relationship Id="rId3" Type="http://schemas.openxmlformats.org/officeDocument/2006/relationships/oleObject" Target="../embeddings/oleObject300.bin"/><Relationship Id="rId2" Type="http://schemas.openxmlformats.org/officeDocument/2006/relationships/image" Target="../media/image308.png"/><Relationship Id="rId1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9.xml"/><Relationship Id="rId8" Type="http://schemas.openxmlformats.org/officeDocument/2006/relationships/vmlDrawing" Target="../drawings/vmlDrawing48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12.wmf"/><Relationship Id="rId5" Type="http://schemas.openxmlformats.org/officeDocument/2006/relationships/oleObject" Target="../embeddings/oleObject302.bin"/><Relationship Id="rId4" Type="http://schemas.openxmlformats.org/officeDocument/2006/relationships/image" Target="../media/image311.wmf"/><Relationship Id="rId3" Type="http://schemas.openxmlformats.org/officeDocument/2006/relationships/oleObject" Target="../embeddings/oleObject301.bin"/><Relationship Id="rId2" Type="http://schemas.openxmlformats.org/officeDocument/2006/relationships/image" Target="../media/image310.jpeg"/><Relationship Id="rId1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6.bin"/><Relationship Id="rId8" Type="http://schemas.openxmlformats.org/officeDocument/2006/relationships/image" Target="../media/image316.wmf"/><Relationship Id="rId7" Type="http://schemas.openxmlformats.org/officeDocument/2006/relationships/oleObject" Target="../embeddings/oleObject305.bin"/><Relationship Id="rId6" Type="http://schemas.openxmlformats.org/officeDocument/2006/relationships/image" Target="../media/image315.wmf"/><Relationship Id="rId5" Type="http://schemas.openxmlformats.org/officeDocument/2006/relationships/oleObject" Target="../embeddings/oleObject304.bin"/><Relationship Id="rId4" Type="http://schemas.openxmlformats.org/officeDocument/2006/relationships/image" Target="../media/image314.wmf"/><Relationship Id="rId3" Type="http://schemas.openxmlformats.org/officeDocument/2006/relationships/oleObject" Target="../embeddings/oleObject303.bin"/><Relationship Id="rId24" Type="http://schemas.openxmlformats.org/officeDocument/2006/relationships/notesSlide" Target="../notesSlides/notesSlide60.xml"/><Relationship Id="rId23" Type="http://schemas.openxmlformats.org/officeDocument/2006/relationships/vmlDrawing" Target="../drawings/vmlDrawing49.v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323.wmf"/><Relationship Id="rId20" Type="http://schemas.openxmlformats.org/officeDocument/2006/relationships/oleObject" Target="../embeddings/oleObject311.bin"/><Relationship Id="rId2" Type="http://schemas.openxmlformats.org/officeDocument/2006/relationships/image" Target="../media/image313.png"/><Relationship Id="rId19" Type="http://schemas.openxmlformats.org/officeDocument/2006/relationships/image" Target="../media/image322.wmf"/><Relationship Id="rId18" Type="http://schemas.openxmlformats.org/officeDocument/2006/relationships/oleObject" Target="../embeddings/oleObject310.bin"/><Relationship Id="rId17" Type="http://schemas.openxmlformats.org/officeDocument/2006/relationships/image" Target="../media/image321.wmf"/><Relationship Id="rId16" Type="http://schemas.openxmlformats.org/officeDocument/2006/relationships/oleObject" Target="../embeddings/oleObject309.bin"/><Relationship Id="rId15" Type="http://schemas.openxmlformats.org/officeDocument/2006/relationships/image" Target="../media/image320.wmf"/><Relationship Id="rId14" Type="http://schemas.openxmlformats.org/officeDocument/2006/relationships/oleObject" Target="../embeddings/oleObject308.bin"/><Relationship Id="rId13" Type="http://schemas.openxmlformats.org/officeDocument/2006/relationships/image" Target="../media/image319.wmf"/><Relationship Id="rId12" Type="http://schemas.openxmlformats.org/officeDocument/2006/relationships/oleObject" Target="../embeddings/oleObject307.bin"/><Relationship Id="rId11" Type="http://schemas.openxmlformats.org/officeDocument/2006/relationships/image" Target="../media/image318.png"/><Relationship Id="rId10" Type="http://schemas.openxmlformats.org/officeDocument/2006/relationships/image" Target="../media/image317.wmf"/><Relationship Id="rId1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vmlDrawing" Target="../drawings/vmlDrawing50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4.wmf"/><Relationship Id="rId2" Type="http://schemas.openxmlformats.org/officeDocument/2006/relationships/oleObject" Target="../embeddings/oleObject312.bin"/><Relationship Id="rId1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2.xml"/><Relationship Id="rId7" Type="http://schemas.openxmlformats.org/officeDocument/2006/relationships/vmlDrawing" Target="../drawings/vmlDrawing5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5.wmf"/><Relationship Id="rId4" Type="http://schemas.openxmlformats.org/officeDocument/2006/relationships/oleObject" Target="../embeddings/oleObject314.bin"/><Relationship Id="rId3" Type="http://schemas.openxmlformats.org/officeDocument/2006/relationships/image" Target="../media/image273.wmf"/><Relationship Id="rId2" Type="http://schemas.openxmlformats.org/officeDocument/2006/relationships/oleObject" Target="../embeddings/oleObject313.bin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wmf"/><Relationship Id="rId7" Type="http://schemas.openxmlformats.org/officeDocument/2006/relationships/oleObject" Target="../embeddings/oleObject6.bin"/><Relationship Id="rId6" Type="http://schemas.openxmlformats.org/officeDocument/2006/relationships/image" Target="../media/image1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4.png"/><Relationship Id="rId3" Type="http://schemas.openxmlformats.org/officeDocument/2006/relationships/image" Target="../media/image13.wmf"/><Relationship Id="rId25" Type="http://schemas.openxmlformats.org/officeDocument/2006/relationships/notesSlide" Target="../notesSlides/notesSlide3.xml"/><Relationship Id="rId24" Type="http://schemas.openxmlformats.org/officeDocument/2006/relationships/vmlDrawing" Target="../drawings/vmlDrawing2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23.png"/><Relationship Id="rId21" Type="http://schemas.openxmlformats.org/officeDocument/2006/relationships/image" Target="../media/image22.wmf"/><Relationship Id="rId20" Type="http://schemas.openxmlformats.org/officeDocument/2006/relationships/oleObject" Target="../embeddings/oleObject13.bin"/><Relationship Id="rId2" Type="http://schemas.openxmlformats.org/officeDocument/2006/relationships/oleObject" Target="../embeddings/oleObject4.bin"/><Relationship Id="rId19" Type="http://schemas.openxmlformats.org/officeDocument/2006/relationships/oleObject" Target="../embeddings/oleObject12.bin"/><Relationship Id="rId18" Type="http://schemas.openxmlformats.org/officeDocument/2006/relationships/oleObject" Target="../embeddings/oleObject11.bin"/><Relationship Id="rId17" Type="http://schemas.openxmlformats.org/officeDocument/2006/relationships/image" Target="../media/image21.wmf"/><Relationship Id="rId16" Type="http://schemas.openxmlformats.org/officeDocument/2006/relationships/oleObject" Target="../embeddings/oleObject10.bin"/><Relationship Id="rId15" Type="http://schemas.openxmlformats.org/officeDocument/2006/relationships/image" Target="../media/image20.wmf"/><Relationship Id="rId14" Type="http://schemas.openxmlformats.org/officeDocument/2006/relationships/oleObject" Target="../embeddings/oleObject9.bin"/><Relationship Id="rId13" Type="http://schemas.openxmlformats.org/officeDocument/2006/relationships/image" Target="../media/image19.wmf"/><Relationship Id="rId12" Type="http://schemas.openxmlformats.org/officeDocument/2006/relationships/oleObject" Target="../embeddings/oleObject8.bin"/><Relationship Id="rId11" Type="http://schemas.openxmlformats.org/officeDocument/2006/relationships/image" Target="../media/image18.wmf"/><Relationship Id="rId10" Type="http://schemas.openxmlformats.org/officeDocument/2006/relationships/oleObject" Target="../embeddings/oleObject7.bin"/><Relationship Id="rId1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3.xml"/><Relationship Id="rId8" Type="http://schemas.openxmlformats.org/officeDocument/2006/relationships/vmlDrawing" Target="../drawings/vmlDrawing5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8.wmf"/><Relationship Id="rId5" Type="http://schemas.openxmlformats.org/officeDocument/2006/relationships/oleObject" Target="../embeddings/oleObject316.bin"/><Relationship Id="rId4" Type="http://schemas.openxmlformats.org/officeDocument/2006/relationships/image" Target="../media/image327.png"/><Relationship Id="rId3" Type="http://schemas.openxmlformats.org/officeDocument/2006/relationships/image" Target="../media/image326.wmf"/><Relationship Id="rId2" Type="http://schemas.openxmlformats.org/officeDocument/2006/relationships/oleObject" Target="../embeddings/oleObject315.bin"/><Relationship Id="rId1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3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31.wmf"/><Relationship Id="rId6" Type="http://schemas.openxmlformats.org/officeDocument/2006/relationships/oleObject" Target="../embeddings/oleObject319.bin"/><Relationship Id="rId5" Type="http://schemas.openxmlformats.org/officeDocument/2006/relationships/image" Target="../media/image330.wmf"/><Relationship Id="rId4" Type="http://schemas.openxmlformats.org/officeDocument/2006/relationships/oleObject" Target="../embeddings/oleObject318.bin"/><Relationship Id="rId3" Type="http://schemas.openxmlformats.org/officeDocument/2006/relationships/image" Target="../media/image329.wmf"/><Relationship Id="rId2" Type="http://schemas.openxmlformats.org/officeDocument/2006/relationships/oleObject" Target="../embeddings/oleObject317.bin"/><Relationship Id="rId10" Type="http://schemas.openxmlformats.org/officeDocument/2006/relationships/notesSlide" Target="../notesSlides/notesSlide64.xml"/><Relationship Id="rId1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5.wmf"/><Relationship Id="rId8" Type="http://schemas.openxmlformats.org/officeDocument/2006/relationships/oleObject" Target="../embeddings/oleObject323.bin"/><Relationship Id="rId7" Type="http://schemas.openxmlformats.org/officeDocument/2006/relationships/image" Target="../media/image334.wmf"/><Relationship Id="rId6" Type="http://schemas.openxmlformats.org/officeDocument/2006/relationships/oleObject" Target="../embeddings/oleObject322.bin"/><Relationship Id="rId5" Type="http://schemas.openxmlformats.org/officeDocument/2006/relationships/image" Target="../media/image333.wmf"/><Relationship Id="rId4" Type="http://schemas.openxmlformats.org/officeDocument/2006/relationships/oleObject" Target="../embeddings/oleObject321.bin"/><Relationship Id="rId3" Type="http://schemas.openxmlformats.org/officeDocument/2006/relationships/image" Target="../media/image332.wmf"/><Relationship Id="rId2" Type="http://schemas.openxmlformats.org/officeDocument/2006/relationships/oleObject" Target="../embeddings/oleObject320.bin"/><Relationship Id="rId12" Type="http://schemas.openxmlformats.org/officeDocument/2006/relationships/notesSlide" Target="../notesSlides/notesSlide65.xml"/><Relationship Id="rId11" Type="http://schemas.openxmlformats.org/officeDocument/2006/relationships/vmlDrawing" Target="../drawings/vmlDrawing54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5.wmf"/><Relationship Id="rId8" Type="http://schemas.openxmlformats.org/officeDocument/2006/relationships/oleObject" Target="../embeddings/oleObject327.bin"/><Relationship Id="rId7" Type="http://schemas.openxmlformats.org/officeDocument/2006/relationships/image" Target="../media/image338.wmf"/><Relationship Id="rId6" Type="http://schemas.openxmlformats.org/officeDocument/2006/relationships/oleObject" Target="../embeddings/oleObject326.bin"/><Relationship Id="rId5" Type="http://schemas.openxmlformats.org/officeDocument/2006/relationships/image" Target="../media/image337.wmf"/><Relationship Id="rId4" Type="http://schemas.openxmlformats.org/officeDocument/2006/relationships/oleObject" Target="../embeddings/oleObject325.bin"/><Relationship Id="rId3" Type="http://schemas.openxmlformats.org/officeDocument/2006/relationships/image" Target="../media/image336.wmf"/><Relationship Id="rId2" Type="http://schemas.openxmlformats.org/officeDocument/2006/relationships/oleObject" Target="../embeddings/oleObject324.bin"/><Relationship Id="rId18" Type="http://schemas.openxmlformats.org/officeDocument/2006/relationships/notesSlide" Target="../notesSlides/notesSlide66.xml"/><Relationship Id="rId17" Type="http://schemas.openxmlformats.org/officeDocument/2006/relationships/vmlDrawing" Target="../drawings/vmlDrawing55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340.wmf"/><Relationship Id="rId14" Type="http://schemas.openxmlformats.org/officeDocument/2006/relationships/oleObject" Target="../embeddings/oleObject330.bin"/><Relationship Id="rId13" Type="http://schemas.openxmlformats.org/officeDocument/2006/relationships/image" Target="../media/image309.wmf"/><Relationship Id="rId12" Type="http://schemas.openxmlformats.org/officeDocument/2006/relationships/oleObject" Target="../embeddings/oleObject329.bin"/><Relationship Id="rId11" Type="http://schemas.openxmlformats.org/officeDocument/2006/relationships/image" Target="../media/image339.wmf"/><Relationship Id="rId10" Type="http://schemas.openxmlformats.org/officeDocument/2006/relationships/oleObject" Target="../embeddings/oleObject328.bin"/><Relationship Id="rId1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4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wmf"/><Relationship Id="rId8" Type="http://schemas.openxmlformats.org/officeDocument/2006/relationships/oleObject" Target="../embeddings/oleObject17.bin"/><Relationship Id="rId7" Type="http://schemas.openxmlformats.org/officeDocument/2006/relationships/image" Target="../media/image10.wmf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5.bin"/><Relationship Id="rId3" Type="http://schemas.openxmlformats.org/officeDocument/2006/relationships/image" Target="../media/image24.wmf"/><Relationship Id="rId2" Type="http://schemas.openxmlformats.org/officeDocument/2006/relationships/oleObject" Target="../embeddings/oleObject14.bin"/><Relationship Id="rId14" Type="http://schemas.openxmlformats.org/officeDocument/2006/relationships/notesSlide" Target="../notesSlides/notesSlide4.xml"/><Relationship Id="rId13" Type="http://schemas.openxmlformats.org/officeDocument/2006/relationships/vmlDrawing" Target="../drawings/vmlDrawing3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7.wmf"/><Relationship Id="rId10" Type="http://schemas.openxmlformats.org/officeDocument/2006/relationships/oleObject" Target="../embeddings/oleObject18.bin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wmf"/><Relationship Id="rId8" Type="http://schemas.openxmlformats.org/officeDocument/2006/relationships/oleObject" Target="../embeddings/oleObject22.bin"/><Relationship Id="rId7" Type="http://schemas.openxmlformats.org/officeDocument/2006/relationships/image" Target="../media/image30.wmf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0.bin"/><Relationship Id="rId3" Type="http://schemas.openxmlformats.org/officeDocument/2006/relationships/image" Target="../media/image28.wmf"/><Relationship Id="rId2" Type="http://schemas.openxmlformats.org/officeDocument/2006/relationships/oleObject" Target="../embeddings/oleObject19.bin"/><Relationship Id="rId18" Type="http://schemas.openxmlformats.org/officeDocument/2006/relationships/notesSlide" Target="../notesSlides/notesSlide5.xml"/><Relationship Id="rId17" Type="http://schemas.openxmlformats.org/officeDocument/2006/relationships/vmlDrawing" Target="../drawings/vmlDrawing4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34.wmf"/><Relationship Id="rId14" Type="http://schemas.openxmlformats.org/officeDocument/2006/relationships/oleObject" Target="../embeddings/oleObject25.bin"/><Relationship Id="rId13" Type="http://schemas.openxmlformats.org/officeDocument/2006/relationships/image" Target="../media/image33.wmf"/><Relationship Id="rId12" Type="http://schemas.openxmlformats.org/officeDocument/2006/relationships/oleObject" Target="../embeddings/oleObject24.bin"/><Relationship Id="rId11" Type="http://schemas.openxmlformats.org/officeDocument/2006/relationships/image" Target="../media/image32.wmf"/><Relationship Id="rId10" Type="http://schemas.openxmlformats.org/officeDocument/2006/relationships/oleObject" Target="../embeddings/oleObject23.bin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E:\owncloud\刘达\2017年\深蓝学院\PPT模板\ppt1封面a.pngppt1封面a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50" y="0"/>
            <a:ext cx="9162415" cy="5144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0550" y="1314450"/>
            <a:ext cx="5715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2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多传感器融合定位</a:t>
            </a:r>
            <a:endParaRPr lang="zh-CN" altLang="en-US" sz="42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ts val="2400"/>
              </a:spcBef>
            </a:pPr>
            <a:r>
              <a:rPr lang="zh-CN" altLang="en-US" sz="32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32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32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章 基于滤波的融合方法</a:t>
            </a:r>
            <a:endParaRPr lang="en-US" altLang="zh-CN" sz="32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 descr="E:\owncloud\刘达\2017年\深蓝学院\logo\导出图\深蓝学院-标准色.png深蓝学院-标准色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9295" y="526415"/>
            <a:ext cx="1379855" cy="4235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46952" y="3825479"/>
            <a:ext cx="1814195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北京理工大学本硕 </a:t>
            </a:r>
            <a:endParaRPr lang="zh-CN" altLang="en-US" sz="700" b="1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6952" y="3969624"/>
            <a:ext cx="1363345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自动驾驶从业者 </a:t>
            </a:r>
            <a:endParaRPr lang="zh-CN" altLang="en-US" sz="700" b="1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32042" y="3559414"/>
            <a:ext cx="1009650" cy="200025"/>
          </a:xfrm>
          <a:prstGeom prst="rect">
            <a:avLst/>
          </a:prstGeom>
          <a:solidFill>
            <a:schemeClr val="bg1"/>
          </a:solidFill>
          <a:ln w="635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231152" y="3515599"/>
            <a:ext cx="5956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任  乾</a:t>
            </a:r>
            <a:endParaRPr lang="zh-CN" altLang="en-US" sz="1200" b="1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2042" y="3559414"/>
            <a:ext cx="504000" cy="200025"/>
          </a:xfrm>
          <a:prstGeom prst="rect">
            <a:avLst/>
          </a:prstGeom>
          <a:solidFill>
            <a:srgbClr val="46464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64637" y="3519409"/>
            <a:ext cx="676910" cy="28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主讲人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46015" y="2876550"/>
            <a:ext cx="3586798" cy="10291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                                    称为矩阵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D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关于原矩阵的舒尔补。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endParaRPr lang="en-US" altLang="zh-CN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此时有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81940" y="272415"/>
            <a:ext cx="3255645" cy="368300"/>
            <a:chOff x="444" y="429"/>
            <a:chExt cx="5127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45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概率基础知识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71195" y="806450"/>
            <a:ext cx="227838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7.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联合高斯概率密度函数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1195" y="1158240"/>
            <a:ext cx="330644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若有高斯分布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8" name="对象 2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59704" y="2523807"/>
          <a:ext cx="3175000" cy="511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4" name="" r:id="rId2" imgW="3175000" imgH="511810" progId="Equation.Ribbit">
                  <p:embed/>
                </p:oleObj>
              </mc:Choice>
              <mc:Fallback>
                <p:oleObj name="" r:id="rId2" imgW="3175000" imgH="511810" progId="Equation.Ribbit">
                  <p:embed/>
                  <p:pic>
                    <p:nvPicPr>
                      <p:cNvPr id="0" name="对象 2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9704" y="2523807"/>
                        <a:ext cx="3175000" cy="511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77949" y="3460750"/>
          <a:ext cx="189293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5" name="" r:id="rId4" imgW="1892935" imgH="228600" progId="Equation.Ribbit">
                  <p:embed/>
                </p:oleObj>
              </mc:Choice>
              <mc:Fallback>
                <p:oleObj name="" r:id="rId4" imgW="1892935" imgH="228600" progId="Equation.Ribbit">
                  <p:embed/>
                  <p:pic>
                    <p:nvPicPr>
                      <p:cNvPr id="0" name="对象 29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7949" y="3460750"/>
                        <a:ext cx="189293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671195" y="3079760"/>
            <a:ext cx="330644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由于联合概率满足下式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71195" y="3776980"/>
            <a:ext cx="330644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该式在高斯分布的前提下可以重新分解。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945380" y="1158240"/>
            <a:ext cx="3557270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舒尔补的主要目的是把矩阵分解成</a:t>
            </a:r>
            <a:r>
              <a:rPr lang="zh-CN" altLang="en-US" sz="1200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上三角矩阵、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对角阵、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下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三角矩阵乘积的形式，方便运算，即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71195" y="4156075"/>
            <a:ext cx="3720923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由于高斯分布中指数项包含方差的求逆，而此处联合概率的方差是一个高维矩阵，对它求逆的简洁办法是运用舒尔补。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41" name="对象 4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373887" y="2941985"/>
          <a:ext cx="1556636" cy="187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6" name="Formula" r:id="rId6" imgW="18992850" imgH="2276475" progId="Equation.Ribbit">
                  <p:embed/>
                </p:oleObj>
              </mc:Choice>
              <mc:Fallback>
                <p:oleObj name="Formula" r:id="rId6" imgW="18992850" imgH="2276475" progId="Equation.Ribbit">
                  <p:embed/>
                  <p:pic>
                    <p:nvPicPr>
                      <p:cNvPr id="0" name="对象 40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3887" y="2941985"/>
                        <a:ext cx="1556636" cy="187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35550" y="3921125"/>
          <a:ext cx="3498850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7" name="Formula" r:id="rId8" imgW="43853100" imgH="12249150" progId="Equation.Ribbit">
                  <p:embed/>
                </p:oleObj>
              </mc:Choice>
              <mc:Fallback>
                <p:oleObj name="Formula" r:id="rId8" imgW="43853100" imgH="12249150" progId="Equation.Ribbit">
                  <p:embed/>
                  <p:pic>
                    <p:nvPicPr>
                      <p:cNvPr id="0" name="对象 4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35550" y="3921125"/>
                        <a:ext cx="3498850" cy="976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16625" y="1510030"/>
          <a:ext cx="1661160" cy="233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8" name="" r:id="rId10" imgW="1661160" imgH="233045" progId="Equation.Ribbit">
                  <p:embed/>
                </p:oleObj>
              </mc:Choice>
              <mc:Fallback>
                <p:oleObj name="" r:id="rId10" imgW="1661160" imgH="233045" progId="Equation.Ribbit">
                  <p:embed/>
                  <p:pic>
                    <p:nvPicPr>
                      <p:cNvPr id="0" name="对象 4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16625" y="1510030"/>
                        <a:ext cx="1661160" cy="233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文本框 44"/>
          <p:cNvSpPr txBox="1"/>
          <p:nvPr/>
        </p:nvSpPr>
        <p:spPr>
          <a:xfrm>
            <a:off x="671195" y="2120900"/>
            <a:ext cx="330644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则它们的联合概率密度函数可以表示为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46" name="对象 4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15037" y="1807210"/>
          <a:ext cx="1664335" cy="277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9" name="" r:id="rId12" imgW="1664335" imgH="277495" progId="Equation.Ribbit">
                  <p:embed/>
                </p:oleObj>
              </mc:Choice>
              <mc:Fallback>
                <p:oleObj name="" r:id="rId12" imgW="1664335" imgH="277495" progId="Equation.Ribbit">
                  <p:embed/>
                  <p:pic>
                    <p:nvPicPr>
                      <p:cNvPr id="0" name="对象 4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15037" y="1807210"/>
                        <a:ext cx="1664335" cy="277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36503" y="1742363"/>
          <a:ext cx="3182937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0" name="Formula" r:id="rId14" imgW="38061900" imgH="11744325" progId="Equation.Ribbit">
                  <p:embed/>
                </p:oleObj>
              </mc:Choice>
              <mc:Fallback>
                <p:oleObj name="Formula" r:id="rId14" imgW="38061900" imgH="11744325" progId="Equation.Ribbit">
                  <p:embed/>
                  <p:pic>
                    <p:nvPicPr>
                      <p:cNvPr id="0" name="对象 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036503" y="1742363"/>
                        <a:ext cx="3182937" cy="982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3255645" cy="368300"/>
            <a:chOff x="444" y="429"/>
            <a:chExt cx="5127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45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概率基础知识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71195" y="806450"/>
            <a:ext cx="227838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7.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联合高斯概率密度函数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1195" y="1240155"/>
            <a:ext cx="330644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利用舒尔补，联合分布的方差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矩阵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可以写为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44625" y="1727929"/>
          <a:ext cx="62547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7" name="" r:id="rId2" imgW="6254750" imgH="533400" progId="Equation.Ribbit">
                  <p:embed/>
                </p:oleObj>
              </mc:Choice>
              <mc:Fallback>
                <p:oleObj name="" r:id="rId2" imgW="6254750" imgH="533400" progId="Equation.Ribbit">
                  <p:embed/>
                  <p:pic>
                    <p:nvPicPr>
                      <p:cNvPr id="0" name="图片 92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4625" y="1727929"/>
                        <a:ext cx="62547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80281" y="2970397"/>
          <a:ext cx="7183438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8" name="Formula" r:id="rId4" imgW="80810100" imgH="7124700" progId="Equation.Ribbit">
                  <p:embed/>
                </p:oleObj>
              </mc:Choice>
              <mc:Fallback>
                <p:oleObj name="Formula" r:id="rId4" imgW="80810100" imgH="7124700" progId="Equation.Ribbit">
                  <p:embed/>
                  <p:pic>
                    <p:nvPicPr>
                      <p:cNvPr id="0" name="图片 921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0281" y="2970397"/>
                        <a:ext cx="7183438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71195" y="2574925"/>
            <a:ext cx="330644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它的逆矩阵为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3255645" cy="368300"/>
            <a:chOff x="444" y="429"/>
            <a:chExt cx="5127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45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概率基础知识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71195" y="806450"/>
            <a:ext cx="227838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7.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联合高斯概率密度函数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1195" y="1240155"/>
            <a:ext cx="721741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联合分布               仍为高斯分布，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0" name="对象 2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96365" y="1298258"/>
          <a:ext cx="59372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6" name="" r:id="rId2" imgW="593725" imgH="228600" progId="Equation.Ribbit">
                  <p:embed/>
                </p:oleObj>
              </mc:Choice>
              <mc:Fallback>
                <p:oleObj name="" r:id="rId2" imgW="593725" imgH="228600" progId="Equation.Ribbit">
                  <p:embed/>
                  <p:pic>
                    <p:nvPicPr>
                      <p:cNvPr id="0" name="图片 819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6365" y="1298258"/>
                        <a:ext cx="59372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57620" y="2509676"/>
          <a:ext cx="7913573" cy="1634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7" name="Formula" r:id="rId4" imgW="103593900" imgH="21402675" progId="Equation.Ribbit">
                  <p:embed/>
                </p:oleObj>
              </mc:Choice>
              <mc:Fallback>
                <p:oleObj name="Formula" r:id="rId4" imgW="103593900" imgH="21402675" progId="Equation.Ribbit">
                  <p:embed/>
                  <p:pic>
                    <p:nvPicPr>
                      <p:cNvPr id="0" name="图片 1024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620" y="2509676"/>
                        <a:ext cx="7913573" cy="1634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71195" y="4272915"/>
            <a:ext cx="721741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最后得到两个二次项的和，由于同底数幂相乘后，底数不变，指数相加，且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866765" y="4313555"/>
          <a:ext cx="1515891" cy="252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8" name="" r:id="rId6" imgW="1664335" imgH="277495" progId="Equation.Ribbit">
                  <p:embed/>
                </p:oleObj>
              </mc:Choice>
              <mc:Fallback>
                <p:oleObj name="" r:id="rId6" imgW="1664335" imgH="277495" progId="Equation.Ribbit">
                  <p:embed/>
                  <p:pic>
                    <p:nvPicPr>
                      <p:cNvPr id="0" name="图片 1024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6765" y="4313555"/>
                        <a:ext cx="1515891" cy="252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64210" y="4624705"/>
            <a:ext cx="65532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因此有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67065" y="4657148"/>
          <a:ext cx="4848922" cy="273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9" name="" r:id="rId8" imgW="5004435" imgH="281940" progId="Equation.Ribbit">
                  <p:embed/>
                </p:oleObj>
              </mc:Choice>
              <mc:Fallback>
                <p:oleObj name="" r:id="rId8" imgW="5004435" imgH="281940" progId="Equation.Ribbit">
                  <p:embed/>
                  <p:pic>
                    <p:nvPicPr>
                      <p:cNvPr id="0" name="图片 1024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67065" y="4657148"/>
                        <a:ext cx="4848922" cy="2731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209244" y="1615231"/>
          <a:ext cx="2725509" cy="439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0" name="" r:id="rId10" imgW="3175000" imgH="511810" progId="Equation.Ribbit">
                  <p:embed/>
                </p:oleObj>
              </mc:Choice>
              <mc:Fallback>
                <p:oleObj name="" r:id="rId10" imgW="3175000" imgH="511810" progId="Equation.Ribbit">
                  <p:embed/>
                  <p:pic>
                    <p:nvPicPr>
                      <p:cNvPr id="0" name="对象 2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09244" y="1615231"/>
                        <a:ext cx="2725509" cy="439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671195" y="2106944"/>
            <a:ext cx="721741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它的指数部分的二次项包含如下内容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3255645" cy="368300"/>
            <a:chOff x="444" y="429"/>
            <a:chExt cx="5127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45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概率基础知识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71195" y="806450"/>
            <a:ext cx="227838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8.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高斯随机变量的线性分布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671195" y="1198245"/>
                <a:ext cx="3328670" cy="3089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indent="0" algn="just" defTabSz="914400" rtl="0" fontAlgn="base">
                  <a:lnSpc>
                    <a:spcPct val="13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None/>
                  <a:defRPr/>
                </a:pP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在上面的例子中，若已知</a:t>
                </a:r>
                <a14:m>
                  <m:oMath xmlns:m="http://schemas.openxmlformats.org/officeDocument/2006/math">
                    <m:r>
                      <a:rPr lang="en-US" altLang="zh-CN" sz="1200" b="1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𝒙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200" b="1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𝒚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之间有如下关系</a:t>
                </a:r>
                <a:endPara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95" y="1198245"/>
                <a:ext cx="3328670" cy="308995"/>
              </a:xfrm>
              <a:prstGeom prst="rect">
                <a:avLst/>
              </a:prstGeom>
              <a:blipFill rotWithShape="1">
                <a:blip r:embed="rId2"/>
                <a:stretch>
                  <a:fillRect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93180" y="1572895"/>
          <a:ext cx="1079500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3" name="Formula" r:id="rId3" imgW="12106275" imgH="2305050" progId="Equation.Ribbit">
                  <p:embed/>
                </p:oleObj>
              </mc:Choice>
              <mc:Fallback>
                <p:oleObj name="Formula" r:id="rId3" imgW="12106275" imgH="2305050" progId="Equation.Ribbit">
                  <p:embed/>
                  <p:pic>
                    <p:nvPicPr>
                      <p:cNvPr id="0" name="图片 1126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3180" y="1572895"/>
                        <a:ext cx="1079500" cy="206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71194" y="1779270"/>
                <a:ext cx="3547657" cy="102919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just" fontAlgn="base">
                  <a:lnSpc>
                    <a:spcPct val="130000"/>
                  </a:lnSpc>
                  <a:spcAft>
                    <a:spcPct val="0"/>
                  </a:spcAft>
                  <a:buClr>
                    <a:schemeClr val="accent2"/>
                  </a:buClr>
                  <a:defRPr/>
                </a:pP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200" b="1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𝑮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是一个常量矩阵，                     为零均值白噪声，在实际中指的是观测噪声。</a:t>
                </a:r>
                <a:r>
                  <a:rPr lang="zh-CN" altLang="en-US"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1200" b="1" i="1" kern="0" dirty="0"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𝒙</m:t>
                    </m:r>
                  </m:oMath>
                </a14:m>
                <a:r>
                  <a:rPr lang="zh-CN" altLang="en-US"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200" b="1" i="1" kern="0" dirty="0"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𝒚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的均值和方差之间必然存在联系，其联系可通过以下推导获得。</a:t>
                </a:r>
                <a:endPara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94" y="1779270"/>
                <a:ext cx="3547657" cy="1029193"/>
              </a:xfrm>
              <a:prstGeom prst="rect">
                <a:avLst/>
              </a:prstGeom>
              <a:blipFill rotWithShape="1">
                <a:blip r:embed="rId5"/>
                <a:stretch>
                  <a:fillRect l="-18" r="15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63307" y="3405822"/>
          <a:ext cx="1623060" cy="1078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4" name="" r:id="rId6" imgW="1623060" imgH="1078865" progId="Equation.Ribbit">
                  <p:embed/>
                </p:oleObj>
              </mc:Choice>
              <mc:Fallback>
                <p:oleObj name="" r:id="rId6" imgW="1623060" imgH="1078865" progId="Equation.Ribbit">
                  <p:embed/>
                  <p:pic>
                    <p:nvPicPr>
                      <p:cNvPr id="0" name="图片 1126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3307" y="3405822"/>
                        <a:ext cx="1623060" cy="1078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111115" y="1529080"/>
          <a:ext cx="3072765" cy="1186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5" name="" r:id="rId8" imgW="3474720" imgH="1341120" progId="Equation.Ribbit">
                  <p:embed/>
                </p:oleObj>
              </mc:Choice>
              <mc:Fallback>
                <p:oleObj name="" r:id="rId8" imgW="3474720" imgH="1341120" progId="Equation.Ribbit">
                  <p:embed/>
                  <p:pic>
                    <p:nvPicPr>
                      <p:cNvPr id="0" name="图片 1126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11115" y="1529080"/>
                        <a:ext cx="3072765" cy="1186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671195" y="2974975"/>
            <a:ext cx="78422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均值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75505" y="1181933"/>
            <a:ext cx="78422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方差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0" name="对象 1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332930" y="1839353"/>
          <a:ext cx="1009135" cy="211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6" name="" r:id="rId10" imgW="1111250" imgH="233045" progId="Equation.Ribbit">
                  <p:embed/>
                </p:oleObj>
              </mc:Choice>
              <mc:Fallback>
                <p:oleObj name="" r:id="rId10" imgW="1111250" imgH="233045" progId="Equation.Ribbit">
                  <p:embed/>
                  <p:pic>
                    <p:nvPicPr>
                      <p:cNvPr id="0" name="图片 1126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32930" y="1839353"/>
                        <a:ext cx="1009135" cy="211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4675505" y="2705735"/>
            <a:ext cx="181229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方差的交叉项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2" name="对象 2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29835" y="3015298"/>
          <a:ext cx="3816985" cy="1643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7" name="" r:id="rId12" imgW="4155440" imgH="1788795" progId="Equation.Ribbit">
                  <p:embed/>
                </p:oleObj>
              </mc:Choice>
              <mc:Fallback>
                <p:oleObj name="" r:id="rId12" imgW="4155440" imgH="1788795" progId="Equation.Ribbit">
                  <p:embed/>
                  <p:pic>
                    <p:nvPicPr>
                      <p:cNvPr id="0" name="图片 1126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29835" y="3015298"/>
                        <a:ext cx="3816985" cy="1643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4675505" y="4737735"/>
            <a:ext cx="86360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同理可得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4" name="对象 2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459730" y="4784725"/>
          <a:ext cx="1670685" cy="28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8" name="" r:id="rId14" imgW="1670685" imgH="283845" progId="Equation.Ribbit">
                  <p:embed/>
                </p:oleObj>
              </mc:Choice>
              <mc:Fallback>
                <p:oleObj name="" r:id="rId14" imgW="1670685" imgH="283845" progId="Equation.Ribbit">
                  <p:embed/>
                  <p:pic>
                    <p:nvPicPr>
                      <p:cNvPr id="0" name="图片 1126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59730" y="4784725"/>
                        <a:ext cx="1670685" cy="28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2344420" cy="369570"/>
            <a:chOff x="444" y="429"/>
            <a:chExt cx="3692" cy="582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07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</a:t>
              </a:r>
              <a:endParaRPr lang="en-US" altLang="zh-CN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3255645" y="1362075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滤波器作用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55645" y="1985645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概率基础知识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645" y="2609215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滤波器基本原理</a:t>
            </a:r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55645" y="3232785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4.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基于滤波器的融合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55645" y="3804920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观测性与观测度分析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E:\owncloud\刘达\2017年\深蓝学院\PPT模板\辅助图形3.png辅助图形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670" y="1953895"/>
            <a:ext cx="378460" cy="431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12" name="图片 11" descr="E:\owncloud\刘达\2017年\深蓝学院\PPT模板\辅助图形3.png辅助图形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670" y="3201035"/>
            <a:ext cx="378460" cy="431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13" name="图片 12" descr="E:\owncloud\刘达\2017年\深蓝学院\PPT模板\辅助图形3.png辅助图形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670" y="3773170"/>
            <a:ext cx="378460" cy="431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2" name="图片 1" descr="E:\owncloud\刘达\2017年\深蓝学院\PPT模板\辅助图形3.png辅助图形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20670" y="2577465"/>
            <a:ext cx="378460" cy="432000"/>
          </a:xfrm>
          <a:prstGeom prst="rect">
            <a:avLst/>
          </a:prstGeom>
        </p:spPr>
      </p:pic>
      <p:pic>
        <p:nvPicPr>
          <p:cNvPr id="3" name="图片 2" descr="E:\owncloud\刘达\2017年\深蓝学院\PPT模板\辅助图形3.png辅助图形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670" y="1330325"/>
            <a:ext cx="378460" cy="431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3653155" cy="368300"/>
            <a:chOff x="444" y="429"/>
            <a:chExt cx="5753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51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21665" y="1220531"/>
            <a:ext cx="3590881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实际状态估计任务中，待估计的后验概率密度可以表示为：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4738" y="778935"/>
            <a:ext cx="21094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1.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状态估计模型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71285" y="1771137"/>
          <a:ext cx="169164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7" name="" r:id="rId2" imgW="1691640" imgH="228600" progId="Equation.Ribbit">
                  <p:embed/>
                </p:oleObj>
              </mc:Choice>
              <mc:Fallback>
                <p:oleObj name="" r:id="rId2" imgW="1691640" imgH="228600" progId="Equation.Ribbit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71285" y="1771137"/>
                        <a:ext cx="169164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21665" y="2286061"/>
            <a:ext cx="30867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82098" y="2672398"/>
          <a:ext cx="203835" cy="186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8" name="" r:id="rId4" imgW="203835" imgH="186690" progId="Equation.Ribbit">
                  <p:embed/>
                </p:oleObj>
              </mc:Choice>
              <mc:Fallback>
                <p:oleObj name="" r:id="rId4" imgW="203835" imgH="186690" progId="Equation.Ribbit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2098" y="2672398"/>
                        <a:ext cx="203835" cy="186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064978" y="2581910"/>
            <a:ext cx="18300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表示的是状态初始值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74796" y="3017520"/>
          <a:ext cx="311150" cy="144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9" name="" r:id="rId6" imgW="311150" imgH="144145" progId="Equation.Ribbit">
                  <p:embed/>
                </p:oleObj>
              </mc:Choice>
              <mc:Fallback>
                <p:oleObj name="" r:id="rId6" imgW="311150" imgH="144145" progId="Equation.Ribbit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74796" y="3017520"/>
                        <a:ext cx="311150" cy="144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1150068" y="2897505"/>
                <a:ext cx="1830070" cy="3089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indent="0" algn="just" defTabSz="914400" rtl="0" fontAlgn="base">
                  <a:lnSpc>
                    <a:spcPct val="13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None/>
                  <a:defRPr/>
                </a:pP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表示从</a:t>
                </a:r>
                <a:r>
                  <a:rPr lang="en-US" altLang="zh-CN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1</a:t>
                </a: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𝑘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时刻的输入</a:t>
                </a:r>
                <a:endPara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68" y="2897505"/>
                <a:ext cx="1830070" cy="308995"/>
              </a:xfrm>
              <a:prstGeom prst="rect">
                <a:avLst/>
              </a:prstGeom>
              <a:blipFill rotWithShape="1">
                <a:blip r:embed="rId8"/>
                <a:stretch>
                  <a:fillRect l="-5" r="5"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81781" y="3304858"/>
          <a:ext cx="31623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0" name="" r:id="rId9" imgW="316230" imgH="171450" progId="Equation.Ribbit">
                  <p:embed/>
                </p:oleObj>
              </mc:Choice>
              <mc:Fallback>
                <p:oleObj name="" r:id="rId9" imgW="316230" imgH="171450" progId="Equation.Ribbit">
                  <p:embed/>
                  <p:pic>
                    <p:nvPicPr>
                      <p:cNvPr id="0" name="图片 409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1781" y="3304858"/>
                        <a:ext cx="31623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1146893" y="3214370"/>
                <a:ext cx="1830070" cy="3089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indent="0" algn="just" defTabSz="914400" rtl="0" fontAlgn="base">
                  <a:lnSpc>
                    <a:spcPct val="13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None/>
                  <a:defRPr/>
                </a:pP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表示从</a:t>
                </a:r>
                <a:r>
                  <a:rPr lang="en-US" altLang="zh-CN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0</a:t>
                </a: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𝑘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时刻的观测</a:t>
                </a:r>
                <a:endPara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93" y="3214370"/>
                <a:ext cx="1830070" cy="308995"/>
              </a:xfrm>
              <a:prstGeom prst="rect">
                <a:avLst/>
              </a:prstGeom>
              <a:blipFill rotWithShape="1">
                <a:blip r:embed="rId11"/>
                <a:stretch>
                  <a:fillRect l="-5" r="5"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614680" y="3757991"/>
            <a:ext cx="3597866" cy="549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因此，滤波问题可以直观表示为，根据所有历史数据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(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输入、观测、初始状态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)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，得出最终的融合结果。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11065" y="1220531"/>
            <a:ext cx="377698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历史数据之间的关系，可以用下面的图模型表示，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165" y="1574800"/>
            <a:ext cx="3347085" cy="17532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711065" y="3334385"/>
            <a:ext cx="3776980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图模型中体现了马尔可夫性，即当前状态只跟前一时刻状态相关，和其他历史时刻状态无关。数学表达该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性质，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98398" y="4214638"/>
          <a:ext cx="181991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1" name="" r:id="rId13" imgW="1819910" imgH="228600" progId="Equation.Ribbit">
                  <p:embed/>
                </p:oleObj>
              </mc:Choice>
              <mc:Fallback>
                <p:oleObj name="" r:id="rId13" imgW="1819910" imgH="228600" progId="Equation.Ribbit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98398" y="4214638"/>
                        <a:ext cx="181991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98398" y="4537218"/>
          <a:ext cx="128905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2" name="" r:id="rId15" imgW="1289050" imgH="228600" progId="Equation.Ribbit">
                  <p:embed/>
                </p:oleObj>
              </mc:Choice>
              <mc:Fallback>
                <p:oleObj name="" r:id="rId15" imgW="1289050" imgH="228600" progId="Equation.Ribbit">
                  <p:embed/>
                  <p:pic>
                    <p:nvPicPr>
                      <p:cNvPr id="0" name="图片 512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98398" y="4537218"/>
                        <a:ext cx="128905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5120180" y="4163520"/>
            <a:ext cx="9785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运动方程：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20180" y="4486100"/>
            <a:ext cx="9785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观测方程：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3653155" cy="368300"/>
            <a:chOff x="444" y="429"/>
            <a:chExt cx="5753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51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621665" y="1388110"/>
                <a:ext cx="4531995" cy="3089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indent="0" algn="just" defTabSz="914400" rtl="0" fontAlgn="base">
                  <a:lnSpc>
                    <a:spcPct val="13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None/>
                  <a:defRPr/>
                </a:pP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根据贝叶斯公式，</a:t>
                </a:r>
                <a14:m>
                  <m:oMath xmlns:m="http://schemas.openxmlformats.org/officeDocument/2006/math"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𝑘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时刻后验概率密度可以表示为</a:t>
                </a:r>
                <a:endPara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65" y="1388110"/>
                <a:ext cx="4531995" cy="308995"/>
              </a:xfrm>
              <a:prstGeom prst="rect">
                <a:avLst/>
              </a:prstGeom>
              <a:blipFill rotWithShape="1">
                <a:blip r:embed="rId2"/>
                <a:stretch>
                  <a:fillRect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614738" y="778935"/>
            <a:ext cx="21094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2. </a:t>
            </a: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贝叶斯滤波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34159" y="1584980"/>
          <a:ext cx="607568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4" name="" r:id="rId3" imgW="6075680" imgH="787400" progId="Equation.Ribbit">
                  <p:embed/>
                </p:oleObj>
              </mc:Choice>
              <mc:Fallback>
                <p:oleObj name="" r:id="rId3" imgW="6075680" imgH="787400" progId="Equation.Ribbit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34159" y="1584980"/>
                        <a:ext cx="607568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621665" y="2533650"/>
            <a:ext cx="453199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根据观测方程，     只和      相关，因此上式可以简写为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5" name="对象 2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47838" y="2640965"/>
          <a:ext cx="205740" cy="169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5" name="" r:id="rId5" imgW="205740" imgH="169545" progId="Equation.Ribbit">
                  <p:embed/>
                </p:oleObj>
              </mc:Choice>
              <mc:Fallback>
                <p:oleObj name="" r:id="rId5" imgW="205740" imgH="169545" progId="Equation.Ribbit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7838" y="2640965"/>
                        <a:ext cx="205740" cy="169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340293" y="2654935"/>
          <a:ext cx="210820" cy="144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6" name="" r:id="rId7" imgW="210820" imgH="144145" progId="Equation.Ribbit">
                  <p:embed/>
                </p:oleObj>
              </mc:Choice>
              <mc:Fallback>
                <p:oleObj name="" r:id="rId7" imgW="210820" imgH="144145" progId="Equation.Ribbit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40293" y="2654935"/>
                        <a:ext cx="210820" cy="144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54554" y="2916513"/>
          <a:ext cx="4834890" cy="23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" name="" r:id="rId9" imgW="4834890" imgH="234315" progId="Equation.Ribbit">
                  <p:embed/>
                </p:oleObj>
              </mc:Choice>
              <mc:Fallback>
                <p:oleObj name="" r:id="rId9" imgW="4834890" imgH="234315" progId="Equation.Ribbit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54554" y="2916513"/>
                        <a:ext cx="4834890" cy="234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614738" y="3346066"/>
            <a:ext cx="648716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应用系统的马尔可夫性进一步化简公式，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0" name="对象 2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94522" y="3737610"/>
          <a:ext cx="5354955" cy="965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8" name="" r:id="rId11" imgW="5354955" imgH="965835" progId="Equation.Ribbit">
                  <p:embed/>
                </p:oleObj>
              </mc:Choice>
              <mc:Fallback>
                <p:oleObj name="" r:id="rId11" imgW="5354955" imgH="965835" progId="Equation.Ribbit">
                  <p:embed/>
                  <p:pic>
                    <p:nvPicPr>
                      <p:cNvPr id="0" name="图片 614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94522" y="3737610"/>
                        <a:ext cx="5354955" cy="965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3653155" cy="368300"/>
            <a:chOff x="444" y="429"/>
            <a:chExt cx="5753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51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14680" y="1398905"/>
            <a:ext cx="453199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经过以上化简，最终后验概率可以写为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35772" y="2018875"/>
            <a:ext cx="5672455" cy="1554480"/>
            <a:chOff x="1629410" y="2018875"/>
            <a:chExt cx="5672455" cy="1554480"/>
          </a:xfrm>
        </p:grpSpPr>
        <p:graphicFrame>
          <p:nvGraphicFramePr>
            <p:cNvPr id="3" name="对象 2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629410" y="2018875"/>
            <a:ext cx="5672455" cy="11296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2" name="" r:id="rId2" imgW="5672455" imgH="1129665" progId="Equation.Ribbit">
                    <p:embed/>
                  </p:oleObj>
                </mc:Choice>
                <mc:Fallback>
                  <p:oleObj name="" r:id="rId2" imgW="5672455" imgH="1129665" progId="Equation.Ribbit">
                    <p:embed/>
                    <p:pic>
                      <p:nvPicPr>
                        <p:cNvPr id="0" name="图片 7168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629410" y="2018875"/>
                          <a:ext cx="5672455" cy="11296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矩形 4"/>
            <p:cNvSpPr/>
            <p:nvPr/>
          </p:nvSpPr>
          <p:spPr>
            <a:xfrm>
              <a:off x="1984375" y="2610695"/>
              <a:ext cx="934085" cy="5378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136775" y="3242520"/>
              <a:ext cx="514985" cy="3308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R="0" lvl="0" indent="0" algn="just" defTabSz="914400" rtl="0" fontAlgn="base">
                <a:lnSpc>
                  <a:spcPct val="13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None/>
                <a:defRPr/>
              </a:pPr>
              <a:r>
                <a: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rPr>
                <a:t>观测</a:t>
              </a:r>
              <a:endPara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546475" y="3242520"/>
              <a:ext cx="514985" cy="3308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R="0" lvl="0" indent="0" algn="just" defTabSz="914400" rtl="0" fontAlgn="base">
                <a:lnSpc>
                  <a:spcPct val="13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None/>
                <a:defRPr/>
              </a:pPr>
              <a:r>
                <a: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rPr>
                <a:t>预测</a:t>
              </a:r>
              <a:endPara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110865" y="2610695"/>
              <a:ext cx="1386840" cy="5378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547235" y="2610695"/>
              <a:ext cx="2205355" cy="5378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392420" y="3242520"/>
              <a:ext cx="514985" cy="3308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R="0" lvl="0" indent="0" algn="just" defTabSz="914400" rtl="0" fontAlgn="base">
                <a:lnSpc>
                  <a:spcPct val="13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None/>
                <a:defRPr/>
              </a:pPr>
              <a:r>
                <a: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rPr>
                <a:t>先验</a:t>
              </a:r>
              <a:endPara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14738" y="778935"/>
            <a:ext cx="21094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2. </a:t>
            </a: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贝叶斯滤波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3653155" cy="368300"/>
            <a:chOff x="444" y="429"/>
            <a:chExt cx="5753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51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21665" y="1276350"/>
            <a:ext cx="453199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根据以上结果，可以画出贝叶斯滤波的信息流图如下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02665" y="1607185"/>
            <a:ext cx="7138670" cy="3243580"/>
            <a:chOff x="671195" y="1798320"/>
            <a:chExt cx="7138670" cy="324358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195" y="1798320"/>
              <a:ext cx="7138670" cy="324358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715645" y="3039745"/>
              <a:ext cx="2169795" cy="5378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88670" y="2654300"/>
              <a:ext cx="514985" cy="3308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R="0" lvl="0" indent="0" algn="just" defTabSz="914400" rtl="0" fontAlgn="base">
                <a:lnSpc>
                  <a:spcPct val="13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None/>
                <a:defRPr/>
              </a:pPr>
              <a:r>
                <a:rPr lang="zh-CN" altLang="en-US" sz="1200" kern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rPr>
                <a:t>先验</a:t>
              </a:r>
              <a:endParaRPr lang="zh-CN" altLang="en-US" sz="1200" kern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422775" y="2411730"/>
              <a:ext cx="1760855" cy="495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977765" y="1990725"/>
              <a:ext cx="514985" cy="3308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R="0" lvl="0" indent="0" algn="just" defTabSz="914400" rtl="0" fontAlgn="base">
                <a:lnSpc>
                  <a:spcPct val="13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None/>
                <a:defRPr/>
              </a:pPr>
              <a:r>
                <a:rPr lang="zh-CN" altLang="en-US" sz="1200" kern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rPr>
                <a:t>预测</a:t>
              </a:r>
              <a:endParaRPr lang="zh-CN" altLang="en-US" sz="1200" kern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422775" y="3695700"/>
              <a:ext cx="730885" cy="495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530725" y="4253230"/>
              <a:ext cx="514985" cy="3308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R="0" lvl="0" indent="0" algn="just" defTabSz="914400" rtl="0" fontAlgn="base">
                <a:lnSpc>
                  <a:spcPct val="13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None/>
                <a:defRPr/>
              </a:pPr>
              <a:r>
                <a:rPr lang="zh-CN" altLang="en-US" sz="1200" kern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rPr>
                <a:t>观测</a:t>
              </a:r>
              <a:endParaRPr lang="zh-CN" altLang="en-US" sz="1200" kern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183630" y="3039745"/>
              <a:ext cx="1566545" cy="495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709410" y="3577590"/>
              <a:ext cx="514985" cy="3308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R="0" lvl="0" indent="0" algn="just" defTabSz="914400" rtl="0" fontAlgn="base">
                <a:lnSpc>
                  <a:spcPct val="13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None/>
                <a:defRPr/>
              </a:pPr>
              <a:r>
                <a:rPr lang="zh-CN" altLang="en-US" sz="1200" kern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rPr>
                <a:t>后验</a:t>
              </a:r>
              <a:endParaRPr lang="zh-CN" altLang="en-US" sz="1200" kern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614738" y="778935"/>
            <a:ext cx="21094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2. </a:t>
            </a: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贝叶斯滤波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 2020-10-18 0257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5525" y="1284031"/>
            <a:ext cx="4552950" cy="2718103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281940" y="272415"/>
            <a:ext cx="3653155" cy="368300"/>
            <a:chOff x="444" y="429"/>
            <a:chExt cx="5753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51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614738" y="778935"/>
            <a:ext cx="21094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2. </a:t>
            </a: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贝叶斯滤波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1665" y="3873500"/>
            <a:ext cx="7349490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1) 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在高斯假设前提下，用贝叶斯滤波的原始形式比较复杂，可以利用高斯的特征得到简化形式，即广义高斯滤波，后面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KF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、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EKF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、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IEKF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、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UKF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的推导均采用这种形式，只有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PF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例外，因为它是针对非高斯的。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endParaRPr lang="en-US" altLang="zh-CN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2) 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实际中，粒子滤波多用于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(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早期的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)2D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激光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SLAM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方案中，不属于本门课程讲解重点，因此只做原理介绍。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2344420" cy="369570"/>
            <a:chOff x="444" y="429"/>
            <a:chExt cx="3692" cy="582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07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</a:t>
              </a:r>
              <a:endParaRPr lang="en-US" altLang="zh-CN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820670" y="1350010"/>
            <a:ext cx="4408805" cy="432000"/>
            <a:chOff x="4442" y="2126"/>
            <a:chExt cx="6943" cy="680"/>
          </a:xfrm>
        </p:grpSpPr>
        <p:pic>
          <p:nvPicPr>
            <p:cNvPr id="10" name="图片 9" descr="E:\owncloud\刘达\2017年\深蓝学院\PPT模板\辅助图形3.png辅助图形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442" y="2126"/>
              <a:ext cx="596" cy="68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127" y="2145"/>
              <a:ext cx="62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1.</a:t>
              </a:r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 滤波器作用</a:t>
              </a:r>
              <a:endParaRPr lang="en-US" altLang="zh-CN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820670" y="1973580"/>
            <a:ext cx="4408805" cy="431800"/>
            <a:chOff x="4442" y="2126"/>
            <a:chExt cx="6943" cy="680"/>
          </a:xfrm>
        </p:grpSpPr>
        <p:pic>
          <p:nvPicPr>
            <p:cNvPr id="16" name="图片 15" descr="E:\owncloud\刘达\2017年\深蓝学院\PPT模板\辅助图形3.png辅助图形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442" y="2126"/>
              <a:ext cx="596" cy="680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5127" y="2145"/>
              <a:ext cx="62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2.</a:t>
              </a:r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概率基础知识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820670" y="2597150"/>
            <a:ext cx="4408805" cy="431800"/>
            <a:chOff x="4442" y="2126"/>
            <a:chExt cx="6943" cy="680"/>
          </a:xfrm>
        </p:grpSpPr>
        <p:pic>
          <p:nvPicPr>
            <p:cNvPr id="19" name="图片 18" descr="E:\owncloud\刘达\2017年\深蓝学院\PPT模板\辅助图形3.png辅助图形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442" y="2126"/>
              <a:ext cx="596" cy="680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127" y="2145"/>
              <a:ext cx="62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3. </a:t>
              </a:r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滤波器基本原理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图片 2" descr="E:\owncloud\刘达\2017年\深蓝学院\PPT模板\辅助图形3.png辅助图形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20670" y="3220720"/>
            <a:ext cx="378460" cy="431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55645" y="3232785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4. </a:t>
            </a:r>
            <a:r>
              <a: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基于滤波器的融合</a:t>
            </a:r>
            <a:endParaRPr lang="zh-CN" altLang="en-US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E:\owncloud\刘达\2017年\深蓝学院\PPT模板\辅助图形3.png辅助图形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20670" y="3792855"/>
            <a:ext cx="378460" cy="431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55645" y="3804920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观测性与观测度分析</a:t>
            </a:r>
            <a:endParaRPr lang="zh-CN" altLang="en-US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3653155" cy="368300"/>
            <a:chOff x="444" y="429"/>
            <a:chExt cx="5753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51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21665" y="1220470"/>
            <a:ext cx="584390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在线性高斯假设下，上式可以重新写为下面的形式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(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为了和后面符号对应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)</a:t>
            </a:r>
            <a:endParaRPr lang="en-US" altLang="zh-CN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4680" y="779145"/>
            <a:ext cx="264096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3.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卡尔曼滤波</a:t>
            </a: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(KF)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推导</a:t>
            </a:r>
            <a:endParaRPr lang="en-US" altLang="zh-CN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99908" y="2758758"/>
          <a:ext cx="3878580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3" name="" r:id="rId2" imgW="3878580" imgH="386080" progId="Equation.Ribbit">
                  <p:embed/>
                </p:oleObj>
              </mc:Choice>
              <mc:Fallback>
                <p:oleObj name="" r:id="rId2" imgW="3878580" imgH="386080" progId="Equation.Ribbit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99908" y="2758758"/>
                        <a:ext cx="3878580" cy="386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621665" y="3145155"/>
            <a:ext cx="331343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则当前时刻的预测值为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617153" y="3475673"/>
          <a:ext cx="150622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4" name="" r:id="rId4" imgW="1506220" imgH="228600" progId="Equation.Ribbit">
                  <p:embed/>
                </p:oleObj>
              </mc:Choice>
              <mc:Fallback>
                <p:oleObj name="" r:id="rId4" imgW="1506220" imgH="228600" progId="Equation.Ribbit">
                  <p:embed/>
                  <p:pic>
                    <p:nvPicPr>
                      <p:cNvPr id="0" name="图片 1228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17153" y="3475673"/>
                        <a:ext cx="150622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885441" y="1674178"/>
          <a:ext cx="245808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5" name="" r:id="rId6" imgW="2458085" imgH="228600" progId="Equation.Ribbit">
                  <p:embed/>
                </p:oleObj>
              </mc:Choice>
              <mc:Fallback>
                <p:oleObj name="" r:id="rId6" imgW="2458085" imgH="228600" progId="Equation.Ribbit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85441" y="1674178"/>
                        <a:ext cx="245808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897506" y="2017078"/>
          <a:ext cx="176720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6" name="" r:id="rId8" imgW="1767205" imgH="228600" progId="Equation.Ribbit">
                  <p:embed/>
                </p:oleObj>
              </mc:Choice>
              <mc:Fallback>
                <p:oleObj name="" r:id="rId8" imgW="1767205" imgH="228600" progId="Equation.Ribbit">
                  <p:embed/>
                  <p:pic>
                    <p:nvPicPr>
                      <p:cNvPr id="0" name="图片 512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97506" y="2017078"/>
                        <a:ext cx="176720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1958340" y="1623060"/>
            <a:ext cx="9785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运动方程：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958340" y="1945640"/>
            <a:ext cx="9785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观测方程：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14680" y="2350135"/>
            <a:ext cx="331343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把上一时刻的后验状态写为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14680" y="3773805"/>
            <a:ext cx="331343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根据高斯分布的线性变化，它的方差为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4" name="对象 3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55813" y="4197668"/>
          <a:ext cx="3225800" cy="271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7" name="" r:id="rId10" imgW="3225800" imgH="271780" progId="Equation.Ribbit">
                  <p:embed/>
                </p:oleObj>
              </mc:Choice>
              <mc:Fallback>
                <p:oleObj name="" r:id="rId10" imgW="3225800" imgH="271780" progId="Equation.Ribbit">
                  <p:embed/>
                  <p:pic>
                    <p:nvPicPr>
                      <p:cNvPr id="0" name="图片 1228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55813" y="4197668"/>
                        <a:ext cx="3225800" cy="271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621665" y="4563110"/>
            <a:ext cx="250063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      为当前输入噪声的方差。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6" name="对象 3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26160" y="4632008"/>
          <a:ext cx="250825" cy="220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8" name="" r:id="rId12" imgW="250825" imgH="220980" progId="Equation.Ribbit">
                  <p:embed/>
                </p:oleObj>
              </mc:Choice>
              <mc:Fallback>
                <p:oleObj name="" r:id="rId12" imgW="250825" imgH="220980" progId="Equation.Ribbit">
                  <p:embed/>
                  <p:pic>
                    <p:nvPicPr>
                      <p:cNvPr id="0" name="图片 1229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26160" y="4632008"/>
                        <a:ext cx="250825" cy="220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3653155" cy="368300"/>
            <a:chOff x="444" y="429"/>
            <a:chExt cx="5753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51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14680" y="779145"/>
            <a:ext cx="264096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3.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卡尔曼滤波</a:t>
            </a: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(KF)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推导</a:t>
            </a:r>
            <a:endParaRPr lang="en-US" altLang="zh-CN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614680" y="2141855"/>
                <a:ext cx="4319905" cy="3089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indent="0" algn="just" defTabSz="914400" rtl="0" fontAlgn="base">
                  <a:lnSpc>
                    <a:spcPct val="13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None/>
                  <a:defRPr/>
                </a:pP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根据第</a:t>
                </a:r>
                <a:r>
                  <a:rPr lang="en-US" altLang="zh-CN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1</a:t>
                </a: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节</a:t>
                </a:r>
                <a:r>
                  <a:rPr lang="en-US" altLang="zh-CN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7)</a:t>
                </a: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中的推导结果，</a:t>
                </a:r>
                <a14:m>
                  <m:oMath xmlns:m="http://schemas.openxmlformats.org/officeDocument/2006/math"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𝑘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时刻的后验概率可以写为</a:t>
                </a:r>
                <a:endPara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" y="2141855"/>
                <a:ext cx="4319905" cy="308995"/>
              </a:xfrm>
              <a:prstGeom prst="rect">
                <a:avLst/>
              </a:prstGeom>
              <a:blipFill rotWithShape="1">
                <a:blip r:embed="rId2"/>
                <a:stretch>
                  <a:fillRect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621665" y="1204595"/>
                <a:ext cx="5808345" cy="3089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indent="0" algn="just" defTabSz="914400" rtl="0" fontAlgn="base">
                  <a:lnSpc>
                    <a:spcPct val="13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None/>
                  <a:defRPr/>
                </a:pP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若把</a:t>
                </a:r>
                <a14:m>
                  <m:oMath xmlns:m="http://schemas.openxmlformats.org/officeDocument/2006/math"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𝑘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时刻状态和观测的联合高斯分布写为</a:t>
                </a:r>
                <a:endPara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65" y="1204595"/>
                <a:ext cx="5808345" cy="308995"/>
              </a:xfrm>
              <a:prstGeom prst="rect">
                <a:avLst/>
              </a:prstGeom>
              <a:blipFill rotWithShape="1">
                <a:blip r:embed="rId3"/>
                <a:stretch>
                  <a:fillRect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对象 3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00225" y="1629410"/>
          <a:ext cx="5107305" cy="512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8" name="" r:id="rId4" imgW="5107305" imgH="512445" progId="Equation.Ribbit">
                  <p:embed/>
                </p:oleObj>
              </mc:Choice>
              <mc:Fallback>
                <p:oleObj name="" r:id="rId4" imgW="5107305" imgH="512445" progId="Equation.Ribbit">
                  <p:embed/>
                  <p:pic>
                    <p:nvPicPr>
                      <p:cNvPr id="0" name="图片 1229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0225" y="1629410"/>
                        <a:ext cx="5107305" cy="512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72285" y="2515870"/>
          <a:ext cx="5325745" cy="802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9" name="" r:id="rId6" imgW="5325745" imgH="802005" progId="Equation.Ribbit">
                  <p:embed/>
                </p:oleObj>
              </mc:Choice>
              <mc:Fallback>
                <p:oleObj name="" r:id="rId6" imgW="5325745" imgH="802005" progId="Equation.Ribbit">
                  <p:embed/>
                  <p:pic>
                    <p:nvPicPr>
                      <p:cNvPr id="0" name="图片 1229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72285" y="2515870"/>
                        <a:ext cx="5325745" cy="802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614680" y="3375660"/>
            <a:ext cx="431990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      和      分别为后验均值和方差。若定义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43" name="对象 4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58863" y="3457575"/>
          <a:ext cx="207962" cy="19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0" name="Formula" r:id="rId8" imgW="2343150" imgH="2181225" progId="Equation.Ribbit">
                  <p:embed/>
                </p:oleObj>
              </mc:Choice>
              <mc:Fallback>
                <p:oleObj name="Formula" r:id="rId8" imgW="2343150" imgH="2181225" progId="Equation.Ribbit">
                  <p:embed/>
                  <p:pic>
                    <p:nvPicPr>
                      <p:cNvPr id="0" name="图片 1229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8863" y="3457575"/>
                        <a:ext cx="207962" cy="19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33513" y="3432175"/>
          <a:ext cx="254000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1" name="Formula" r:id="rId10" imgW="2847975" imgH="2733675" progId="Equation.Ribbit">
                  <p:embed/>
                </p:oleObj>
              </mc:Choice>
              <mc:Fallback>
                <p:oleObj name="Formula" r:id="rId10" imgW="2847975" imgH="2733675" progId="Equation.Ribbit">
                  <p:embed/>
                  <p:pic>
                    <p:nvPicPr>
                      <p:cNvPr id="0" name="图片 1229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33513" y="3432175"/>
                        <a:ext cx="254000" cy="24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103245" y="3812223"/>
          <a:ext cx="1426845" cy="294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2" name="" r:id="rId12" imgW="1426845" imgH="294640" progId="Equation.Ribbit">
                  <p:embed/>
                </p:oleObj>
              </mc:Choice>
              <mc:Fallback>
                <p:oleObj name="" r:id="rId12" imgW="1426845" imgH="294640" progId="Equation.Ribbit">
                  <p:embed/>
                  <p:pic>
                    <p:nvPicPr>
                      <p:cNvPr id="0" name="图片 1229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03245" y="3812223"/>
                        <a:ext cx="1426845" cy="294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文本框 45"/>
          <p:cNvSpPr txBox="1"/>
          <p:nvPr/>
        </p:nvSpPr>
        <p:spPr>
          <a:xfrm>
            <a:off x="621665" y="4030980"/>
            <a:ext cx="115062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则有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47" name="对象 4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962593" y="4402455"/>
          <a:ext cx="1762760" cy="296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3" name="" r:id="rId14" imgW="1762760" imgH="296545" progId="Equation.Ribbit">
                  <p:embed/>
                </p:oleObj>
              </mc:Choice>
              <mc:Fallback>
                <p:oleObj name="" r:id="rId14" imgW="1762760" imgH="296545" progId="Equation.Ribbit">
                  <p:embed/>
                  <p:pic>
                    <p:nvPicPr>
                      <p:cNvPr id="0" name="图片 1229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962593" y="4402455"/>
                        <a:ext cx="1762760" cy="296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962593" y="4746625"/>
          <a:ext cx="2219960" cy="277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4" name="" r:id="rId16" imgW="2219960" imgH="277495" progId="Equation.Ribbit">
                  <p:embed/>
                </p:oleObj>
              </mc:Choice>
              <mc:Fallback>
                <p:oleObj name="" r:id="rId16" imgW="2219960" imgH="277495" progId="Equation.Ribbit">
                  <p:embed/>
                  <p:pic>
                    <p:nvPicPr>
                      <p:cNvPr id="0" name="图片 12297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62593" y="4746625"/>
                        <a:ext cx="2219960" cy="277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3653155" cy="368300"/>
            <a:chOff x="444" y="429"/>
            <a:chExt cx="5753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51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14680" y="779145"/>
            <a:ext cx="264096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3.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卡尔曼滤波</a:t>
            </a: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(KF)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推导</a:t>
            </a:r>
            <a:endParaRPr lang="en-US" altLang="zh-CN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21665" y="1204595"/>
            <a:ext cx="628523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把第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1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节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8)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中的推导得出的线性变换后的均值、方差及交叉项带入上面的式子，可以得到：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127058" y="1648733"/>
            <a:ext cx="3364865" cy="1260793"/>
            <a:chOff x="2400301" y="1741805"/>
            <a:chExt cx="3364865" cy="1260793"/>
          </a:xfrm>
        </p:grpSpPr>
        <p:graphicFrame>
          <p:nvGraphicFramePr>
            <p:cNvPr id="2" name="对象 1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2400301" y="1741805"/>
            <a:ext cx="3364865" cy="3219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08" name="" r:id="rId2" imgW="3364865" imgH="321945" progId="Equation.Ribbit">
                    <p:embed/>
                  </p:oleObj>
                </mc:Choice>
                <mc:Fallback>
                  <p:oleObj name="" r:id="rId2" imgW="3364865" imgH="321945" progId="Equation.Ribbit">
                    <p:embed/>
                    <p:pic>
                      <p:nvPicPr>
                        <p:cNvPr id="0" name="图片 13312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400301" y="1741805"/>
                          <a:ext cx="3364865" cy="32194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对象 2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2446338" y="2276793"/>
            <a:ext cx="1874520" cy="269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09" name="" r:id="rId4" imgW="1874520" imgH="269240" progId="Equation.Ribbit">
                    <p:embed/>
                  </p:oleObj>
                </mc:Choice>
                <mc:Fallback>
                  <p:oleObj name="" r:id="rId4" imgW="1874520" imgH="269240" progId="Equation.Ribbit">
                    <p:embed/>
                    <p:pic>
                      <p:nvPicPr>
                        <p:cNvPr id="0" name="图片 13313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446338" y="2276793"/>
                          <a:ext cx="1874520" cy="2692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3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2492058" y="2773998"/>
            <a:ext cx="242316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10" name="" r:id="rId6" imgW="2423160" imgH="228600" progId="Equation.Ribbit">
                    <p:embed/>
                  </p:oleObj>
                </mc:Choice>
                <mc:Fallback>
                  <p:oleObj name="" r:id="rId6" imgW="2423160" imgH="228600" progId="Equation.Ribbit">
                    <p:embed/>
                    <p:pic>
                      <p:nvPicPr>
                        <p:cNvPr id="0" name="图片 1331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492058" y="2773998"/>
                          <a:ext cx="2423160" cy="228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文本框 4"/>
          <p:cNvSpPr txBox="1"/>
          <p:nvPr/>
        </p:nvSpPr>
        <p:spPr>
          <a:xfrm>
            <a:off x="621665" y="3310255"/>
            <a:ext cx="628523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上面方程与之前所述预测方程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(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如下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)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，就构成了卡尔曼经典五个方程。</a:t>
            </a:r>
            <a:endParaRPr lang="en-US" altLang="zh-CN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220403" y="3727133"/>
          <a:ext cx="150622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11" name="" r:id="rId8" imgW="1506220" imgH="228600" progId="Equation.Ribbit">
                  <p:embed/>
                </p:oleObj>
              </mc:Choice>
              <mc:Fallback>
                <p:oleObj name="" r:id="rId8" imgW="1506220" imgH="228600" progId="Equation.Ribbit">
                  <p:embed/>
                  <p:pic>
                    <p:nvPicPr>
                      <p:cNvPr id="0" name="图片 1228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20403" y="3727133"/>
                        <a:ext cx="150622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206433" y="4134168"/>
          <a:ext cx="3225800" cy="271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12" name="" r:id="rId10" imgW="3225800" imgH="271780" progId="Equation.Ribbit">
                  <p:embed/>
                </p:oleObj>
              </mc:Choice>
              <mc:Fallback>
                <p:oleObj name="" r:id="rId10" imgW="3225800" imgH="271780" progId="Equation.Ribbit">
                  <p:embed/>
                  <p:pic>
                    <p:nvPicPr>
                      <p:cNvPr id="0" name="图片 1228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06433" y="4134168"/>
                        <a:ext cx="3225800" cy="271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21665" y="4617085"/>
            <a:ext cx="789495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需要说明的是，若不把第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1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节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8)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中的结果带入，而保留上页的原始形式，则对应的五个方程被称为广义高斯滤波。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3653155" cy="368300"/>
            <a:chOff x="444" y="429"/>
            <a:chExt cx="5753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51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14680" y="779145"/>
            <a:ext cx="264096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4.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扩展卡尔曼滤波</a:t>
            </a: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(EKF)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推导</a:t>
            </a:r>
            <a:endParaRPr lang="en-US" altLang="zh-CN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21665" y="1204595"/>
            <a:ext cx="7911148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当运动方程或观测方程为非线性的时候，无法再利用之前所述的线性变化关系进行推导，常用的解决方法是进行线性化，把非线性方程一阶泰勒展开成线性。即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5" name="对象 2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684973" y="1903095"/>
          <a:ext cx="5154930" cy="243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1" name="" r:id="rId2" imgW="0" imgH="0" progId="Equation.Ribbit">
                  <p:embed/>
                </p:oleObj>
              </mc:Choice>
              <mc:Fallback>
                <p:oleObj name="" r:id="rId2" imgW="0" imgH="0" progId="Equation.Ribbit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84973" y="1903095"/>
                        <a:ext cx="5154930" cy="243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74825" y="2292668"/>
          <a:ext cx="386524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2" name="" r:id="rId4" imgW="3865245" imgH="228600" progId="Equation.Ribbit">
                  <p:embed/>
                </p:oleObj>
              </mc:Choice>
              <mc:Fallback>
                <p:oleObj name="" r:id="rId4" imgW="3865245" imgH="228600" progId="Equation.Ribbit">
                  <p:embed/>
                  <p:pic>
                    <p:nvPicPr>
                      <p:cNvPr id="0" name="图片 51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4825" y="2292668"/>
                        <a:ext cx="386524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879475" y="1859280"/>
            <a:ext cx="9785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运动方程：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79475" y="2241550"/>
            <a:ext cx="9785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观测方程：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1195" y="2706370"/>
            <a:ext cx="53975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20813" y="3036888"/>
          <a:ext cx="1674812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3" name="Formula" r:id="rId6" imgW="18840450" imgH="2562225" progId="Equation.Ribbit">
                  <p:embed/>
                </p:oleObj>
              </mc:Choice>
              <mc:Fallback>
                <p:oleObj name="Formula" r:id="rId6" imgW="18840450" imgH="2562225" progId="Equation.Ribbit">
                  <p:embed/>
                  <p:pic>
                    <p:nvPicPr>
                      <p:cNvPr id="0" name="图片 143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20813" y="3036888"/>
                        <a:ext cx="1674812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79855" y="3535363"/>
          <a:ext cx="2414905" cy="424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4" name="" r:id="rId8" imgW="2414905" imgH="424180" progId="Equation.Ribbit">
                  <p:embed/>
                </p:oleObj>
              </mc:Choice>
              <mc:Fallback>
                <p:oleObj name="" r:id="rId8" imgW="2414905" imgH="424180" progId="Equation.Ribbit">
                  <p:embed/>
                  <p:pic>
                    <p:nvPicPr>
                      <p:cNvPr id="0" name="图片 143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79855" y="3535363"/>
                        <a:ext cx="2414905" cy="424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72870" y="4151948"/>
          <a:ext cx="2428875" cy="424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5" name="" r:id="rId10" imgW="2428875" imgH="424180" progId="Equation.Ribbit">
                  <p:embed/>
                </p:oleObj>
              </mc:Choice>
              <mc:Fallback>
                <p:oleObj name="" r:id="rId10" imgW="2428875" imgH="424180" progId="Equation.Ribbit">
                  <p:embed/>
                  <p:pic>
                    <p:nvPicPr>
                      <p:cNvPr id="0" name="图片 1433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72870" y="4151948"/>
                        <a:ext cx="2428875" cy="424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91748" y="3036888"/>
          <a:ext cx="117475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6" name="" r:id="rId12" imgW="1174750" imgH="228600" progId="Equation.Ribbit">
                  <p:embed/>
                </p:oleObj>
              </mc:Choice>
              <mc:Fallback>
                <p:oleObj name="" r:id="rId12" imgW="1174750" imgH="228600" progId="Equation.Ribbit">
                  <p:embed/>
                  <p:pic>
                    <p:nvPicPr>
                      <p:cNvPr id="0" name="图片 1433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91748" y="3036888"/>
                        <a:ext cx="117475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64443" y="3530283"/>
          <a:ext cx="1549400" cy="429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7" name="" r:id="rId14" imgW="1549400" imgH="429260" progId="Equation.Ribbit">
                  <p:embed/>
                </p:oleObj>
              </mc:Choice>
              <mc:Fallback>
                <p:oleObj name="" r:id="rId14" imgW="1549400" imgH="429260" progId="Equation.Ribbit">
                  <p:embed/>
                  <p:pic>
                    <p:nvPicPr>
                      <p:cNvPr id="0" name="图片 1434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064443" y="3530283"/>
                        <a:ext cx="1549400" cy="429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87303" y="4146868"/>
          <a:ext cx="1549400" cy="429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8" name="" r:id="rId16" imgW="1549400" imgH="429260" progId="Equation.Ribbit">
                  <p:embed/>
                </p:oleObj>
              </mc:Choice>
              <mc:Fallback>
                <p:oleObj name="" r:id="rId16" imgW="1549400" imgH="429260" progId="Equation.Ribbit">
                  <p:embed/>
                  <p:pic>
                    <p:nvPicPr>
                      <p:cNvPr id="0" name="图片 1434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087303" y="4146868"/>
                        <a:ext cx="1549400" cy="429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3653155" cy="368300"/>
            <a:chOff x="444" y="429"/>
            <a:chExt cx="5753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51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14680" y="779145"/>
            <a:ext cx="264096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4.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扩展卡尔曼滤波</a:t>
            </a: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(EKF)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推导</a:t>
            </a:r>
            <a:endParaRPr lang="en-US" altLang="zh-CN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21665" y="1204595"/>
            <a:ext cx="628523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根据该线性化展开结果，可以得到</a:t>
            </a:r>
            <a:r>
              <a:rPr lang="zh-CN" altLang="en-US" sz="1200" b="1" kern="0" noProof="0" dirty="0">
                <a:ln>
                  <a:noFill/>
                </a:ln>
                <a:solidFill>
                  <a:srgbClr val="005BA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预测状态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的统计学特征为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58633" y="1617345"/>
          <a:ext cx="3700145" cy="405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99" name="" r:id="rId2" imgW="4143375" imgH="453390" progId="Equation.Ribbit">
                  <p:embed/>
                </p:oleObj>
              </mc:Choice>
              <mc:Fallback>
                <p:oleObj name="" r:id="rId2" imgW="4143375" imgH="453390" progId="Equation.Ribbit">
                  <p:embed/>
                  <p:pic>
                    <p:nvPicPr>
                      <p:cNvPr id="0" name="图片 1536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58633" y="1617345"/>
                        <a:ext cx="3700145" cy="405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49425" y="2051050"/>
          <a:ext cx="397129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00" name="Formula" r:id="rId4" imgW="4850130" imgH="621665" progId="Equation.Ribbit">
                  <p:embed/>
                </p:oleObj>
              </mc:Choice>
              <mc:Fallback>
                <p:oleObj name="Formula" r:id="rId4" imgW="4850130" imgH="621665" progId="Equation.Ribbit">
                  <p:embed/>
                  <p:pic>
                    <p:nvPicPr>
                      <p:cNvPr id="0" name="图片 1536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49425" y="2051050"/>
                        <a:ext cx="397129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98867" y="2711926"/>
          <a:ext cx="5430520" cy="281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01" name="" r:id="rId6" imgW="5430520" imgH="281305" progId="Equation.Ribbit">
                  <p:embed/>
                </p:oleObj>
              </mc:Choice>
              <mc:Fallback>
                <p:oleObj name="" r:id="rId6" imgW="5430520" imgH="281305" progId="Equation.Ribbit">
                  <p:embed/>
                  <p:pic>
                    <p:nvPicPr>
                      <p:cNvPr id="0" name="图片 1536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8867" y="2711926"/>
                        <a:ext cx="5430520" cy="281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71195" y="2662555"/>
            <a:ext cx="37655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即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1195" y="3091180"/>
            <a:ext cx="628523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同理，可得到</a:t>
            </a:r>
            <a:r>
              <a:rPr lang="zh-CN" altLang="en-US" sz="1200" b="1" kern="0" noProof="0" dirty="0">
                <a:ln>
                  <a:noFill/>
                </a:ln>
                <a:solidFill>
                  <a:srgbClr val="005BA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观测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的统计学特征为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97050" y="3509010"/>
          <a:ext cx="3155315" cy="42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02" name="" r:id="rId8" imgW="3378200" imgH="453390" progId="Equation.Ribbit">
                  <p:embed/>
                </p:oleObj>
              </mc:Choice>
              <mc:Fallback>
                <p:oleObj name="" r:id="rId8" imgW="3378200" imgH="453390" progId="Equation.Ribbit">
                  <p:embed/>
                  <p:pic>
                    <p:nvPicPr>
                      <p:cNvPr id="0" name="图片 1536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97050" y="3509010"/>
                        <a:ext cx="3155315" cy="42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97050" y="4012565"/>
          <a:ext cx="4136390" cy="580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03" name="" r:id="rId10" imgW="4416425" imgH="619760" progId="Equation.Ribbit">
                  <p:embed/>
                </p:oleObj>
              </mc:Choice>
              <mc:Fallback>
                <p:oleObj name="" r:id="rId10" imgW="4416425" imgH="619760" progId="Equation.Ribbit">
                  <p:embed/>
                  <p:pic>
                    <p:nvPicPr>
                      <p:cNvPr id="0" name="图片 1536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97050" y="4012565"/>
                        <a:ext cx="4136390" cy="580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671195" y="4688840"/>
            <a:ext cx="37655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即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00161" y="4742180"/>
          <a:ext cx="4057650" cy="281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04" name="" r:id="rId12" imgW="4057650" imgH="281305" progId="Equation.Ribbit">
                  <p:embed/>
                </p:oleObj>
              </mc:Choice>
              <mc:Fallback>
                <p:oleObj name="" r:id="rId12" imgW="4057650" imgH="281305" progId="Equation.Ribbit">
                  <p:embed/>
                  <p:pic>
                    <p:nvPicPr>
                      <p:cNvPr id="0" name="图片 1536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300161" y="4742180"/>
                        <a:ext cx="4057650" cy="281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3653155" cy="368300"/>
            <a:chOff x="444" y="429"/>
            <a:chExt cx="5753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51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14680" y="779145"/>
            <a:ext cx="264096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4.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扩展卡尔曼滤波</a:t>
            </a: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(EKF)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推导</a:t>
            </a:r>
            <a:endParaRPr lang="en-US" altLang="zh-CN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21665" y="1204595"/>
            <a:ext cx="628523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后面即可按照线性高斯下推导卡尔曼滤波的步骤进行推导，最终得到经典五个公式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55508" y="1673543"/>
          <a:ext cx="3225800" cy="271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5" name="" r:id="rId2" imgW="3225800" imgH="271780" progId="Equation.Ribbit">
                  <p:embed/>
                </p:oleObj>
              </mc:Choice>
              <mc:Fallback>
                <p:oleObj name="" r:id="rId2" imgW="3225800" imgH="271780" progId="Equation.Ribbit">
                  <p:embed/>
                  <p:pic>
                    <p:nvPicPr>
                      <p:cNvPr id="0" name="图片 1638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55508" y="1673543"/>
                        <a:ext cx="3225800" cy="271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85670" y="2192973"/>
          <a:ext cx="167576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6" name="" r:id="rId4" imgW="1675765" imgH="228600" progId="Equation.Ribbit">
                  <p:embed/>
                </p:oleObj>
              </mc:Choice>
              <mc:Fallback>
                <p:oleObj name="" r:id="rId4" imgW="1675765" imgH="228600" progId="Equation.Ribbit">
                  <p:embed/>
                  <p:pic>
                    <p:nvPicPr>
                      <p:cNvPr id="0" name="图片 1638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5670" y="2192973"/>
                        <a:ext cx="167576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74876" y="2624455"/>
          <a:ext cx="3364865" cy="321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7" name="" r:id="rId6" imgW="3364865" imgH="321945" progId="Equation.Ribbit">
                  <p:embed/>
                </p:oleObj>
              </mc:Choice>
              <mc:Fallback>
                <p:oleObj name="" r:id="rId6" imgW="3364865" imgH="321945" progId="Equation.Ribbit">
                  <p:embed/>
                  <p:pic>
                    <p:nvPicPr>
                      <p:cNvPr id="0" name="图片 1638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74876" y="2624455"/>
                        <a:ext cx="3364865" cy="321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96148" y="3148648"/>
          <a:ext cx="1845310" cy="269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" name="" r:id="rId8" imgW="1845310" imgH="269240" progId="Equation.Ribbit">
                  <p:embed/>
                </p:oleObj>
              </mc:Choice>
              <mc:Fallback>
                <p:oleObj name="" r:id="rId8" imgW="1845310" imgH="269240" progId="Equation.Ribbit">
                  <p:embed/>
                  <p:pic>
                    <p:nvPicPr>
                      <p:cNvPr id="0" name="图片 1638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96148" y="3148648"/>
                        <a:ext cx="1845310" cy="269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96148" y="3614738"/>
          <a:ext cx="256413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9" name="" r:id="rId10" imgW="2564130" imgH="228600" progId="Equation.Ribbit">
                  <p:embed/>
                </p:oleObj>
              </mc:Choice>
              <mc:Fallback>
                <p:oleObj name="" r:id="rId10" imgW="2564130" imgH="228600" progId="Equation.Ribbit">
                  <p:embed/>
                  <p:pic>
                    <p:nvPicPr>
                      <p:cNvPr id="0" name="图片 1638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96148" y="3614738"/>
                        <a:ext cx="256413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3653155" cy="368300"/>
            <a:chOff x="444" y="429"/>
            <a:chExt cx="5753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51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14680" y="779145"/>
            <a:ext cx="264096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5.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迭代扩展卡尔曼滤波</a:t>
            </a: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(IEKF)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推导</a:t>
            </a:r>
            <a:endParaRPr lang="en-US" altLang="zh-CN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21665" y="1204595"/>
            <a:ext cx="7911148" cy="549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由于非线性模型中做了线性化近似，当非线性程度越强时，误差就会较大，但是由于线性化的工作点离真值越近，线性化的误差就越小，因此解决该问题的一个方法是，通过迭代逐渐找到准确的线性化点，从而提高精度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665" y="1914525"/>
            <a:ext cx="628523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在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EKF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的推导中，其他保持不变，仅改变观测的线性化工作点，则有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682557" y="2378075"/>
          <a:ext cx="3778885" cy="254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7" name="" r:id="rId2" imgW="3778885" imgH="254635" progId="Equation.Ribbit">
                  <p:embed/>
                </p:oleObj>
              </mc:Choice>
              <mc:Fallback>
                <p:oleObj name="" r:id="rId2" imgW="3778885" imgH="254635" progId="Equation.Ribbit">
                  <p:embed/>
                  <p:pic>
                    <p:nvPicPr>
                      <p:cNvPr id="0" name="图片 1740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82557" y="2378075"/>
                        <a:ext cx="3778885" cy="254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21665" y="2851150"/>
            <a:ext cx="628523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73773" y="3208655"/>
          <a:ext cx="1551940" cy="254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8" name="" r:id="rId4" imgW="1551940" imgH="254635" progId="Equation.Ribbit">
                  <p:embed/>
                </p:oleObj>
              </mc:Choice>
              <mc:Fallback>
                <p:oleObj name="" r:id="rId4" imgW="1551940" imgH="254635" progId="Equation.Ribbit">
                  <p:embed/>
                  <p:pic>
                    <p:nvPicPr>
                      <p:cNvPr id="0" name="图片 1740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3773" y="3208655"/>
                        <a:ext cx="1551940" cy="254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73773" y="3660775"/>
          <a:ext cx="170116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9" name="" r:id="rId6" imgW="1701165" imgH="441325" progId="Equation.Ribbit">
                  <p:embed/>
                </p:oleObj>
              </mc:Choice>
              <mc:Fallback>
                <p:oleObj name="" r:id="rId6" imgW="1701165" imgH="441325" progId="Equation.Ribbit">
                  <p:embed/>
                  <p:pic>
                    <p:nvPicPr>
                      <p:cNvPr id="0" name="图片 174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3773" y="3660775"/>
                        <a:ext cx="1701165" cy="441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74090" y="4273232"/>
          <a:ext cx="170116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0" name="" r:id="rId8" imgW="1701165" imgH="441325" progId="Equation.Ribbit">
                  <p:embed/>
                </p:oleObj>
              </mc:Choice>
              <mc:Fallback>
                <p:oleObj name="" r:id="rId8" imgW="1701165" imgH="441325" progId="Equation.Ribbit">
                  <p:embed/>
                  <p:pic>
                    <p:nvPicPr>
                      <p:cNvPr id="0" name="图片 174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4090" y="4273232"/>
                        <a:ext cx="1701165" cy="441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3653155" cy="368300"/>
            <a:chOff x="444" y="429"/>
            <a:chExt cx="5753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51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14680" y="779145"/>
            <a:ext cx="264096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5.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迭代扩展卡尔曼滤波</a:t>
            </a: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(IEKF)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推导</a:t>
            </a:r>
            <a:endParaRPr lang="en-US" altLang="zh-CN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21665" y="1204595"/>
            <a:ext cx="426593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按照与之前同样的方式进行推导，可得到滤波的校正过程为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87467" y="1660050"/>
            <a:ext cx="3904614" cy="1316989"/>
            <a:chOff x="1656081" y="1620839"/>
            <a:chExt cx="3904614" cy="1316989"/>
          </a:xfrm>
        </p:grpSpPr>
        <p:graphicFrame>
          <p:nvGraphicFramePr>
            <p:cNvPr id="7" name="对象 6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656081" y="1620839"/>
            <a:ext cx="3364865" cy="320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71" name="" r:id="rId2" imgW="3364865" imgH="321945" progId="Equation.Ribbit">
                    <p:embed/>
                  </p:oleObj>
                </mc:Choice>
                <mc:Fallback>
                  <p:oleObj name="" r:id="rId2" imgW="3364865" imgH="321945" progId="Equation.Ribbit">
                    <p:embed/>
                    <p:pic>
                      <p:nvPicPr>
                        <p:cNvPr id="0" name="图片 18432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656081" y="1620839"/>
                          <a:ext cx="3364865" cy="3200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720533" y="2170748"/>
            <a:ext cx="1874520" cy="269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72" name="" r:id="rId4" imgW="1874520" imgH="269240" progId="Equation.Ribbit">
                    <p:embed/>
                  </p:oleObj>
                </mc:Choice>
                <mc:Fallback>
                  <p:oleObj name="" r:id="rId4" imgW="1874520" imgH="269240" progId="Equation.Ribbit">
                    <p:embed/>
                    <p:pic>
                      <p:nvPicPr>
                        <p:cNvPr id="0" name="图片 18433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720533" y="2170748"/>
                          <a:ext cx="1874520" cy="2692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720850" y="2662238"/>
            <a:ext cx="3839845" cy="2755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73" name="" r:id="rId6" imgW="3839845" imgH="275590" progId="Equation.Ribbit">
                    <p:embed/>
                  </p:oleObj>
                </mc:Choice>
                <mc:Fallback>
                  <p:oleObj name="" r:id="rId6" imgW="3839845" imgH="275590" progId="Equation.Ribbit">
                    <p:embed/>
                    <p:pic>
                      <p:nvPicPr>
                        <p:cNvPr id="0" name="图片 1843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720850" y="2662238"/>
                          <a:ext cx="3839845" cy="27559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文本框 10"/>
          <p:cNvSpPr txBox="1"/>
          <p:nvPr/>
        </p:nvSpPr>
        <p:spPr>
          <a:xfrm>
            <a:off x="621665" y="3114675"/>
            <a:ext cx="426593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可见唯一的区别是后验均值      更新的公式与之前有所不同。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587308" y="3195003"/>
          <a:ext cx="210820" cy="19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4" name="" r:id="rId8" imgW="210820" imgH="196850" progId="Equation.Ribbit">
                  <p:embed/>
                </p:oleObj>
              </mc:Choice>
              <mc:Fallback>
                <p:oleObj name="" r:id="rId8" imgW="210820" imgH="196850" progId="Equation.Ribbit">
                  <p:embed/>
                  <p:pic>
                    <p:nvPicPr>
                      <p:cNvPr id="0" name="图片 1843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87308" y="3195003"/>
                        <a:ext cx="210820" cy="19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621665" y="3601085"/>
            <a:ext cx="7911148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滤波过程中，反复执行上面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3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个公式，以上次的后验均值作为本次的线性化工作点，即可达到减小非线性误差的目的。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3653155" cy="368300"/>
            <a:chOff x="444" y="429"/>
            <a:chExt cx="5753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51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21664" y="1220470"/>
            <a:ext cx="7911149" cy="549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该方法的核心思想是，通过采样一部分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sigmapoint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点，传入非线性函数，通过计算这些点的分布，来近似概率密度函数。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4680" y="779145"/>
            <a:ext cx="33667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6. sigmapoint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卡尔曼滤波</a:t>
            </a: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(UKF/SPKF)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推导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pic>
        <p:nvPicPr>
          <p:cNvPr id="44" name="图片 43" descr="批注 2020-09-12 1426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575" y="1933575"/>
            <a:ext cx="5022850" cy="23133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>
                <a:off x="629285" y="1194439"/>
                <a:ext cx="3585471" cy="54906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 fontAlgn="base">
                  <a:lnSpc>
                    <a:spcPct val="130000"/>
                  </a:lnSpc>
                  <a:buClr>
                    <a:schemeClr val="accent2"/>
                  </a:buClr>
                  <a:defRPr/>
                </a:pPr>
                <a:r>
                  <a:rPr lang="en-US" altLang="zh-CN"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a. </a:t>
                </a:r>
                <a:r>
                  <a:rPr lang="en-US" altLang="zh-CN" sz="1200" kern="0" dirty="0" err="1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根据</a:t>
                </a:r>
                <a:r>
                  <a:rPr lang="zh-CN" altLang="en-US"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输入</a:t>
                </a:r>
                <a:r>
                  <a:rPr lang="en-US" altLang="zh-CN" sz="1200" kern="0" dirty="0" err="1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概率密度</a:t>
                </a:r>
                <a:r>
                  <a:rPr lang="en-US" altLang="zh-CN"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                  计算出</a:t>
                </a:r>
                <a14:m>
                  <m:oMath xmlns:m="http://schemas.openxmlformats.org/officeDocument/2006/math">
                    <m:r>
                      <a:rPr lang="en-US" altLang="zh-CN" sz="1200" i="1" kern="0" dirty="0"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2</m:t>
                    </m:r>
                    <m:r>
                      <a:rPr lang="en-US" altLang="zh-CN" sz="1200" i="1" kern="0" dirty="0" smtClean="0"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𝐿</m:t>
                    </m:r>
                    <m:r>
                      <a:rPr lang="en-US" altLang="zh-CN" sz="1200" b="0" i="1" kern="0" dirty="0" smtClean="0"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+</m:t>
                    </m:r>
                    <m:r>
                      <a:rPr lang="en-US" altLang="zh-CN" sz="1200" b="0" i="1" kern="0" dirty="0" smtClean="0"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1</m:t>
                    </m:r>
                  </m:oMath>
                </a14:m>
                <a:r>
                  <a:rPr lang="en-US" altLang="zh-CN"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个 </a:t>
                </a:r>
                <a:r>
                  <a:rPr lang="en-US" altLang="zh-CN" sz="1200" kern="0" dirty="0" err="1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sigmapoint</a:t>
                </a:r>
                <a:r>
                  <a:rPr lang="zh-CN" altLang="en-US"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，即</a:t>
                </a:r>
                <a:endParaRPr lang="zh-CN" altLang="en-US" sz="1200" kern="0" dirty="0"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85" y="1194439"/>
                <a:ext cx="3585471" cy="549061"/>
              </a:xfrm>
              <a:prstGeom prst="rect">
                <a:avLst/>
              </a:prstGeom>
              <a:blipFill rotWithShape="1">
                <a:blip r:embed="rId1"/>
                <a:stretch>
                  <a:fillRect t="-1" r="7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907914" y="1194439"/>
            <a:ext cx="3624899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b. 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把每个</a:t>
            </a:r>
            <a:r>
              <a:rPr lang="en-US" altLang="zh-CN" sz="1200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sigmapoint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单独带入非线性函数         中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；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874058" y="1252711"/>
          <a:ext cx="309880" cy="23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18" name="" r:id="rId2" imgW="309880" imgH="234315" progId="Equation.Ribbit">
                  <p:embed/>
                </p:oleObj>
              </mc:Choice>
              <mc:Fallback>
                <p:oleObj name="" r:id="rId2" imgW="309880" imgH="234315" progId="Equation.Ribbit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74058" y="1252711"/>
                        <a:ext cx="309880" cy="234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96326" y="1626867"/>
          <a:ext cx="217868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19" name="" r:id="rId4" imgW="2178685" imgH="228600" progId="Equation.Ribbit">
                  <p:embed/>
                </p:oleObj>
              </mc:Choice>
              <mc:Fallback>
                <p:oleObj name="" r:id="rId4" imgW="2178685" imgH="228600" progId="Equation.Ribbit">
                  <p:embed/>
                  <p:pic>
                    <p:nvPicPr>
                      <p:cNvPr id="0" name="图片 51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96326" y="1626867"/>
                        <a:ext cx="217868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4907915" y="2102312"/>
            <a:ext cx="3482975" cy="307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c. 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输出概率的均值通过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下面的式子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计算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；</a:t>
            </a:r>
            <a:endParaRPr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1" name="对象 2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59329" y="2504399"/>
          <a:ext cx="1322070" cy="297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0" name="" r:id="rId6" imgW="1322070" imgH="297815" progId="Equation.Ribbit">
                  <p:embed/>
                </p:oleObj>
              </mc:Choice>
              <mc:Fallback>
                <p:oleObj name="" r:id="rId6" imgW="1322070" imgH="297815" progId="Equation.Ribbit">
                  <p:embed/>
                  <p:pic>
                    <p:nvPicPr>
                      <p:cNvPr id="0" name="图片 512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59329" y="2504399"/>
                        <a:ext cx="1322070" cy="297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4907914" y="3068848"/>
            <a:ext cx="3482975" cy="307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d. 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输出概率的协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方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差通过下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面</a:t>
            </a:r>
            <a:r>
              <a:rPr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的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式子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计算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。</a:t>
            </a:r>
            <a:endParaRPr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3" name="对象 2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241665" y="3446821"/>
          <a:ext cx="3088005" cy="318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1" name="" r:id="rId8" imgW="3088005" imgH="318770" progId="Equation.Ribbit">
                  <p:embed/>
                </p:oleObj>
              </mc:Choice>
              <mc:Fallback>
                <p:oleObj name="" r:id="rId8" imgW="3088005" imgH="318770" progId="Equation.Ribbit">
                  <p:embed/>
                  <p:pic>
                    <p:nvPicPr>
                      <p:cNvPr id="0" name="图片 51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41665" y="3446821"/>
                        <a:ext cx="3088005" cy="318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281940" y="272415"/>
            <a:ext cx="3268345" cy="368300"/>
            <a:chOff x="444" y="429"/>
            <a:chExt cx="5147" cy="580"/>
          </a:xfrm>
        </p:grpSpPr>
        <p:pic>
          <p:nvPicPr>
            <p:cNvPr id="15" name="图片 14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057" y="429"/>
              <a:ext cx="45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21665" y="780790"/>
            <a:ext cx="210947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1)</a:t>
            </a:r>
            <a:r>
              <a:rPr lang="en-US" altLang="zh-CN" sz="1200" b="1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sigmapoint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变换原理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8" name="对象 2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223670" y="1287847"/>
          <a:ext cx="826135" cy="187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2" name="" r:id="rId11" imgW="1025525" imgH="233045" progId="Equation.Ribbit">
                  <p:embed/>
                </p:oleObj>
              </mc:Choice>
              <mc:Fallback>
                <p:oleObj name="" r:id="rId11" imgW="1025525" imgH="233045" progId="Equation.Ribbit">
                  <p:embed/>
                  <p:pic>
                    <p:nvPicPr>
                      <p:cNvPr id="0" name="对象 3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23670" y="1287847"/>
                        <a:ext cx="826135" cy="187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51548" y="1811446"/>
          <a:ext cx="998220" cy="233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3" name="" r:id="rId13" imgW="998220" imgH="233045" progId="Equation.Ribbit">
                  <p:embed/>
                </p:oleObj>
              </mc:Choice>
              <mc:Fallback>
                <p:oleObj name="" r:id="rId13" imgW="998220" imgH="233045" progId="Equation.Ribbit">
                  <p:embed/>
                  <p:pic>
                    <p:nvPicPr>
                      <p:cNvPr id="0" name="对象 3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51548" y="1811446"/>
                        <a:ext cx="998220" cy="233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2012950" y="1763185"/>
            <a:ext cx="240220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(Cholesky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分解，   为下三角矩阵</a:t>
            </a: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)</a:t>
            </a:r>
            <a:endParaRPr lang="en-US" altLang="zh-CN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4" name="对象 3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45112" y="2151170"/>
          <a:ext cx="692785" cy="169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4" name="" r:id="rId15" imgW="692785" imgH="169545" progId="Equation.Ribbit">
                  <p:embed/>
                </p:oleObj>
              </mc:Choice>
              <mc:Fallback>
                <p:oleObj name="" r:id="rId15" imgW="692785" imgH="169545" progId="Equation.Ribbit">
                  <p:embed/>
                  <p:pic>
                    <p:nvPicPr>
                      <p:cNvPr id="0" name="对象 3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45112" y="2151170"/>
                        <a:ext cx="692785" cy="169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52183" y="2375008"/>
          <a:ext cx="2063750" cy="251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5" name="" r:id="rId17" imgW="2063750" imgH="251460" progId="Equation.Ribbit">
                  <p:embed/>
                </p:oleObj>
              </mc:Choice>
              <mc:Fallback>
                <p:oleObj name="" r:id="rId17" imgW="2063750" imgH="251460" progId="Equation.Ribbit">
                  <p:embed/>
                  <p:pic>
                    <p:nvPicPr>
                      <p:cNvPr id="0" name="对象 3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52183" y="2375008"/>
                        <a:ext cx="2063750" cy="251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51548" y="2702906"/>
          <a:ext cx="2282190" cy="251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6" name="" r:id="rId19" imgW="2282190" imgH="251460" progId="Equation.Ribbit">
                  <p:embed/>
                </p:oleObj>
              </mc:Choice>
              <mc:Fallback>
                <p:oleObj name="" r:id="rId19" imgW="2282190" imgH="251460" progId="Equation.Ribbit">
                  <p:embed/>
                  <p:pic>
                    <p:nvPicPr>
                      <p:cNvPr id="0" name="对象 38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51548" y="2702906"/>
                        <a:ext cx="2282190" cy="251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629285" y="3125733"/>
            <a:ext cx="52006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42" name="对象 4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16493" y="3429702"/>
          <a:ext cx="1334770" cy="286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7" name="" r:id="rId21" imgW="1334770" imgH="286385" progId="Equation.Ribbit">
                  <p:embed/>
                </p:oleObj>
              </mc:Choice>
              <mc:Fallback>
                <p:oleObj name="" r:id="rId21" imgW="1334770" imgH="286385" progId="Equation.Ribbit">
                  <p:embed/>
                  <p:pic>
                    <p:nvPicPr>
                      <p:cNvPr id="0" name="对象 40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016493" y="3429702"/>
                        <a:ext cx="1334770" cy="286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24487" y="3818335"/>
          <a:ext cx="3042285" cy="286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8" name="" r:id="rId23" imgW="3042285" imgH="286385" progId="Equation.Ribbit">
                  <p:embed/>
                </p:oleObj>
              </mc:Choice>
              <mc:Fallback>
                <p:oleObj name="" r:id="rId23" imgW="3042285" imgH="286385" progId="Equation.Ribbit">
                  <p:embed/>
                  <p:pic>
                    <p:nvPicPr>
                      <p:cNvPr id="0" name="对象 4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024487" y="3818335"/>
                        <a:ext cx="3042285" cy="286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37447" y="4170239"/>
          <a:ext cx="1757680" cy="522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9" name="" r:id="rId25" imgW="1757680" imgH="522605" progId="Equation.Ribbit">
                  <p:embed/>
                </p:oleObj>
              </mc:Choice>
              <mc:Fallback>
                <p:oleObj name="" r:id="rId25" imgW="1757680" imgH="522605" progId="Equation.Ribbit">
                  <p:embed/>
                  <p:pic>
                    <p:nvPicPr>
                      <p:cNvPr id="0" name="对象 4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037447" y="4170239"/>
                        <a:ext cx="1757680" cy="522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233103" y="1858010"/>
          <a:ext cx="147320" cy="189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30" name="" r:id="rId27" imgW="147320" imgH="189865" progId="Equation.Ribbit">
                  <p:embed/>
                </p:oleObj>
              </mc:Choice>
              <mc:Fallback>
                <p:oleObj name="" r:id="rId27" imgW="147320" imgH="189865" progId="Equation.Ribbit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233103" y="1858010"/>
                        <a:ext cx="147320" cy="189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2344420" cy="369570"/>
            <a:chOff x="444" y="429"/>
            <a:chExt cx="3692" cy="582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07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</a:t>
              </a:r>
              <a:endParaRPr lang="en-US" altLang="zh-CN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820670" y="1350010"/>
            <a:ext cx="4408805" cy="432000"/>
            <a:chOff x="4442" y="2126"/>
            <a:chExt cx="6943" cy="680"/>
          </a:xfrm>
        </p:grpSpPr>
        <p:pic>
          <p:nvPicPr>
            <p:cNvPr id="10" name="图片 9" descr="E:\owncloud\刘达\2017年\深蓝学院\PPT模板\辅助图形3.png辅助图形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442" y="2126"/>
              <a:ext cx="596" cy="68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127" y="2145"/>
              <a:ext cx="62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1.</a:t>
              </a:r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 滤波器作用</a:t>
              </a:r>
              <a:endParaRPr lang="en-US" altLang="zh-CN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255645" y="1985645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概率基础知识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645" y="2609215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滤波器基本原理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55645" y="3232785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4.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基于滤波器的融合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55645" y="3804920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观测性与观测度分析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E:\owncloud\刘达\2017年\深蓝学院\PPT模板\辅助图形3.png辅助图形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670" y="1953895"/>
            <a:ext cx="378460" cy="431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8" name="图片 7" descr="E:\owncloud\刘达\2017年\深蓝学院\PPT模板\辅助图形3.png辅助图形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670" y="2577465"/>
            <a:ext cx="378460" cy="431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12" name="图片 11" descr="E:\owncloud\刘达\2017年\深蓝学院\PPT模板\辅助图形3.png辅助图形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670" y="3201035"/>
            <a:ext cx="378460" cy="431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13" name="图片 12" descr="E:\owncloud\刘达\2017年\深蓝学院\PPT模板\辅助图形3.png辅助图形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670" y="3773170"/>
            <a:ext cx="378460" cy="431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4578985" y="1199046"/>
            <a:ext cx="3935557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c. 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对每个</a:t>
            </a:r>
            <a:r>
              <a:rPr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 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sigmapoint</a:t>
            </a:r>
            <a:r>
              <a:rPr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 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展开为状态和运动噪声的形式</a:t>
            </a:r>
            <a:endParaRPr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590540" y="1583366"/>
          <a:ext cx="1216025" cy="50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73" name="" r:id="rId1" imgW="1216025" imgH="509905" progId="Equation.Ribbit">
                  <p:embed/>
                </p:oleObj>
              </mc:Choice>
              <mc:Fallback>
                <p:oleObj name="" r:id="rId1" imgW="1216025" imgH="509905" progId="Equation.Ribbit">
                  <p:embed/>
                  <p:pic>
                    <p:nvPicPr>
                      <p:cNvPr id="0" name="图片 615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590540" y="1583366"/>
                        <a:ext cx="1216025" cy="509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4572000" y="2166754"/>
            <a:ext cx="4267027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接着将每个</a:t>
            </a:r>
            <a:r>
              <a:rPr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 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sigmapoint</a:t>
            </a:r>
            <a:r>
              <a:rPr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 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代入非线性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运动模型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进行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精确求解</a:t>
            </a:r>
            <a:endParaRPr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5" name="对象 2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43780" y="2522790"/>
          <a:ext cx="3350260" cy="242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74" name="" r:id="rId3" imgW="3350260" imgH="242570" progId="Equation.Ribbit">
                  <p:embed/>
                </p:oleObj>
              </mc:Choice>
              <mc:Fallback>
                <p:oleObj name="" r:id="rId3" imgW="3350260" imgH="242570" progId="Equation.Ribbit">
                  <p:embed/>
                  <p:pic>
                    <p:nvPicPr>
                      <p:cNvPr id="0" name="图片 615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43780" y="2522790"/>
                        <a:ext cx="3350260" cy="242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4572000" y="2987470"/>
            <a:ext cx="3662045" cy="307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d. 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将转换后的</a:t>
            </a:r>
            <a:r>
              <a:rPr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 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sigmapoint</a:t>
            </a:r>
            <a:r>
              <a:rPr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 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重新组合成预测置信度</a:t>
            </a:r>
            <a:endParaRPr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7" name="对象 2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43462" y="3337965"/>
          <a:ext cx="1439545" cy="286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75" name="" r:id="rId5" imgW="1439545" imgH="286385" progId="Equation.Ribbit">
                  <p:embed/>
                </p:oleObj>
              </mc:Choice>
              <mc:Fallback>
                <p:oleObj name="" r:id="rId5" imgW="1439545" imgH="286385" progId="Equation.Ribbit">
                  <p:embed/>
                  <p:pic>
                    <p:nvPicPr>
                      <p:cNvPr id="0" name="图片 615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43462" y="3337965"/>
                        <a:ext cx="1439545" cy="286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43145" y="3692161"/>
          <a:ext cx="3133725" cy="286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76" name="" r:id="rId7" imgW="3133725" imgH="286385" progId="Equation.Ribbit">
                  <p:embed/>
                </p:oleObj>
              </mc:Choice>
              <mc:Fallback>
                <p:oleObj name="" r:id="rId7" imgW="3133725" imgH="286385" progId="Equation.Ribbit">
                  <p:embed/>
                  <p:pic>
                    <p:nvPicPr>
                      <p:cNvPr id="0" name="图片 615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43145" y="3692161"/>
                        <a:ext cx="3133725" cy="286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86325" y="4267022"/>
          <a:ext cx="1757680" cy="522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77" name="" r:id="rId9" imgW="1757680" imgH="522605" progId="Equation.Ribbit">
                  <p:embed/>
                </p:oleObj>
              </mc:Choice>
              <mc:Fallback>
                <p:oleObj name="" r:id="rId9" imgW="1757680" imgH="522605" progId="Equation.Ribbit">
                  <p:embed/>
                  <p:pic>
                    <p:nvPicPr>
                      <p:cNvPr id="0" name="图片 615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86325" y="4267022"/>
                        <a:ext cx="1757680" cy="522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4627245" y="4037842"/>
            <a:ext cx="520700" cy="307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81940" y="272415"/>
            <a:ext cx="3268345" cy="368300"/>
            <a:chOff x="444" y="429"/>
            <a:chExt cx="5147" cy="580"/>
          </a:xfrm>
        </p:grpSpPr>
        <p:pic>
          <p:nvPicPr>
            <p:cNvPr id="32" name="图片 31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1057" y="429"/>
              <a:ext cx="45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21665" y="780790"/>
            <a:ext cx="210947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2)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预测步骤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9458" y="1200592"/>
            <a:ext cx="366204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a. 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把先验置信度和运动噪声按如下方式堆叠到一起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56677" y="1582949"/>
          <a:ext cx="1174750" cy="50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78" name="" r:id="rId12" imgW="1174750" imgH="509905" progId="Equation.Ribbit">
                  <p:embed/>
                </p:oleObj>
              </mc:Choice>
              <mc:Fallback>
                <p:oleObj name="" r:id="rId12" imgW="1174750" imgH="509905" progId="Equation.Ribbit">
                  <p:embed/>
                  <p:pic>
                    <p:nvPicPr>
                      <p:cNvPr id="0" name="对象 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356677" y="1582949"/>
                        <a:ext cx="1174750" cy="509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21117" y="2168843"/>
          <a:ext cx="1696085" cy="523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79" name="" r:id="rId14" imgW="1696085" imgH="523240" progId="Equation.Ribbit">
                  <p:embed/>
                </p:oleObj>
              </mc:Choice>
              <mc:Fallback>
                <p:oleObj name="" r:id="rId14" imgW="1696085" imgH="523240" progId="Equation.Ribbit">
                  <p:embed/>
                  <p:pic>
                    <p:nvPicPr>
                      <p:cNvPr id="0" name="对象 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321117" y="2168843"/>
                        <a:ext cx="1696085" cy="523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34451" y="2762851"/>
            <a:ext cx="366204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b. 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将                        转化为</a:t>
            </a:r>
            <a:r>
              <a:rPr lang="en-US" altLang="zh-CN"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sigmapoint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表示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43086" y="2822224"/>
          <a:ext cx="812165" cy="227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80" name="" r:id="rId16" imgW="812165" imgH="227965" progId="Equation.Ribbit">
                  <p:embed/>
                </p:oleObj>
              </mc:Choice>
              <mc:Fallback>
                <p:oleObj name="" r:id="rId16" imgW="812165" imgH="227965" progId="Equation.Ribbit">
                  <p:embed/>
                  <p:pic>
                    <p:nvPicPr>
                      <p:cNvPr id="0" name="对象 8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43086" y="2822224"/>
                        <a:ext cx="812165" cy="227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57947" y="3172318"/>
          <a:ext cx="980440" cy="233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81" name="" r:id="rId18" imgW="980440" imgH="233045" progId="Equation.Ribbit">
                  <p:embed/>
                </p:oleObj>
              </mc:Choice>
              <mc:Fallback>
                <p:oleObj name="" r:id="rId18" imgW="980440" imgH="233045" progId="Equation.Ribbit">
                  <p:embed/>
                  <p:pic>
                    <p:nvPicPr>
                      <p:cNvPr id="0" name="对象 9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57947" y="3172318"/>
                        <a:ext cx="980440" cy="233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52232" y="3551710"/>
          <a:ext cx="670560" cy="169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82" name="" r:id="rId20" imgW="670560" imgH="169545" progId="Equation.Ribbit">
                  <p:embed/>
                </p:oleObj>
              </mc:Choice>
              <mc:Fallback>
                <p:oleObj name="" r:id="rId20" imgW="670560" imgH="169545" progId="Equation.Ribbit">
                  <p:embed/>
                  <p:pic>
                    <p:nvPicPr>
                      <p:cNvPr id="0" name="对象 10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52232" y="3551710"/>
                        <a:ext cx="670560" cy="169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58264" y="3788519"/>
          <a:ext cx="2040255" cy="251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83" name="" r:id="rId22" imgW="2040255" imgH="251460" progId="Equation.Ribbit">
                  <p:embed/>
                </p:oleObj>
              </mc:Choice>
              <mc:Fallback>
                <p:oleObj name="" r:id="rId22" imgW="2040255" imgH="251460" progId="Equation.Ribbit">
                  <p:embed/>
                  <p:pic>
                    <p:nvPicPr>
                      <p:cNvPr id="0" name="对象 1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358264" y="3788519"/>
                        <a:ext cx="2040255" cy="251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58264" y="4119419"/>
          <a:ext cx="2258695" cy="251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84" name="" r:id="rId24" imgW="2258695" imgH="251460" progId="Equation.Ribbit">
                  <p:embed/>
                </p:oleObj>
              </mc:Choice>
              <mc:Fallback>
                <p:oleObj name="" r:id="rId24" imgW="2258695" imgH="251460" progId="Equation.Ribbit">
                  <p:embed/>
                  <p:pic>
                    <p:nvPicPr>
                      <p:cNvPr id="0" name="对象 1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358264" y="4119419"/>
                        <a:ext cx="2258695" cy="251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628275" y="3844886"/>
            <a:ext cx="3702541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c. </a:t>
            </a:r>
            <a:r>
              <a:rPr sz="1200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对每个</a:t>
            </a:r>
            <a:r>
              <a:rPr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 </a:t>
            </a:r>
            <a:r>
              <a:rPr sz="1200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sigmapoint</a:t>
            </a:r>
            <a:r>
              <a:rPr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 </a:t>
            </a:r>
            <a:r>
              <a:rPr sz="1200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展开为状态和</a:t>
            </a:r>
            <a:r>
              <a:rPr 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观测</a:t>
            </a:r>
            <a:r>
              <a:rPr sz="1200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噪声的形式</a:t>
            </a:r>
            <a:endParaRPr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664969" y="4278239"/>
          <a:ext cx="1045845" cy="50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06" name="" r:id="rId1" imgW="1045845" imgH="509905" progId="Equation.Ribbit">
                  <p:embed/>
                </p:oleObj>
              </mc:Choice>
              <mc:Fallback>
                <p:oleObj name="" r:id="rId1" imgW="1045845" imgH="509905" progId="Equation.Ribbit">
                  <p:embed/>
                  <p:pic>
                    <p:nvPicPr>
                      <p:cNvPr id="0" name="图片 819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64969" y="4278239"/>
                        <a:ext cx="1045845" cy="509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668771" y="4772048"/>
            <a:ext cx="3776229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将每个sigmapoint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代入非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线性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观测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模型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进行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精确求解</a:t>
            </a:r>
            <a:endParaRPr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267613" y="1225476"/>
          <a:ext cx="2820670" cy="254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07" name="" r:id="rId3" imgW="2820670" imgH="254635" progId="Equation.Ribbit">
                  <p:embed/>
                </p:oleObj>
              </mc:Choice>
              <mc:Fallback>
                <p:oleObj name="" r:id="rId3" imgW="2820670" imgH="254635" progId="Equation.Ribbit">
                  <p:embed/>
                  <p:pic>
                    <p:nvPicPr>
                      <p:cNvPr id="0" name="图片 819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7613" y="1225476"/>
                        <a:ext cx="2820670" cy="254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4587212" y="1603465"/>
            <a:ext cx="3662045" cy="307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d. 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将转换后的</a:t>
            </a:r>
            <a:r>
              <a:rPr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 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sigmapoint</a:t>
            </a:r>
            <a:r>
              <a:rPr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 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重新组合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得到最终结果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54964" y="1958937"/>
          <a:ext cx="1526540" cy="297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08" name="" r:id="rId5" imgW="1526540" imgH="297815" progId="Equation.Ribbit">
                  <p:embed/>
                </p:oleObj>
              </mc:Choice>
              <mc:Fallback>
                <p:oleObj name="" r:id="rId5" imgW="1526540" imgH="297815" progId="Equation.Ribbit">
                  <p:embed/>
                  <p:pic>
                    <p:nvPicPr>
                      <p:cNvPr id="0" name="图片 819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54964" y="1958937"/>
                        <a:ext cx="1526540" cy="297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40257" y="2313435"/>
          <a:ext cx="3675380" cy="318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09" name="" r:id="rId7" imgW="3675380" imgH="318770" progId="Equation.Ribbit">
                  <p:embed/>
                </p:oleObj>
              </mc:Choice>
              <mc:Fallback>
                <p:oleObj name="" r:id="rId7" imgW="3675380" imgH="318770" progId="Equation.Ribbit">
                  <p:embed/>
                  <p:pic>
                    <p:nvPicPr>
                      <p:cNvPr id="0" name="图片 819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40257" y="2313435"/>
                        <a:ext cx="3675380" cy="318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48482" y="2747481"/>
          <a:ext cx="3522345" cy="318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0" name="" r:id="rId9" imgW="3522345" imgH="318770" progId="Equation.Ribbit">
                  <p:embed/>
                </p:oleObj>
              </mc:Choice>
              <mc:Fallback>
                <p:oleObj name="" r:id="rId9" imgW="3522345" imgH="318770" progId="Equation.Ribbit">
                  <p:embed/>
                  <p:pic>
                    <p:nvPicPr>
                      <p:cNvPr id="0" name="图片 819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8482" y="2747481"/>
                        <a:ext cx="3522345" cy="318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539394" y="3464314"/>
          <a:ext cx="1757680" cy="522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1" name="" r:id="rId11" imgW="1757680" imgH="522605" progId="Equation.Ribbit">
                  <p:embed/>
                </p:oleObj>
              </mc:Choice>
              <mc:Fallback>
                <p:oleObj name="" r:id="rId11" imgW="1757680" imgH="522605" progId="Equation.Ribbit">
                  <p:embed/>
                  <p:pic>
                    <p:nvPicPr>
                      <p:cNvPr id="0" name="图片 819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39394" y="3464314"/>
                        <a:ext cx="1757680" cy="522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4572000" y="3141641"/>
            <a:ext cx="52070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87211" y="4112737"/>
            <a:ext cx="3945601" cy="549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将这些式子带入到上面广义高斯滤波的校正步骤方程中，便完成了最终的校正步骤。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81940" y="272415"/>
            <a:ext cx="3268345" cy="368300"/>
            <a:chOff x="444" y="429"/>
            <a:chExt cx="5147" cy="580"/>
          </a:xfrm>
        </p:grpSpPr>
        <p:pic>
          <p:nvPicPr>
            <p:cNvPr id="21" name="图片 20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1057" y="429"/>
              <a:ext cx="45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21665" y="780790"/>
            <a:ext cx="210947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3)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校正步骤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3095" y="1201819"/>
            <a:ext cx="366204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a. 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把预测置信度和观测噪声按如下方式堆叠到一起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52818" y="1564608"/>
          <a:ext cx="972820" cy="50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2" name="" r:id="rId14" imgW="972820" imgH="509905" progId="Equation.Ribbit">
                  <p:embed/>
                </p:oleObj>
              </mc:Choice>
              <mc:Fallback>
                <p:oleObj name="" r:id="rId14" imgW="972820" imgH="509905" progId="Equation.Ribbit">
                  <p:embed/>
                  <p:pic>
                    <p:nvPicPr>
                      <p:cNvPr id="0" name="对象 1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52818" y="1564608"/>
                        <a:ext cx="972820" cy="509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391555" y="1553275"/>
          <a:ext cx="1516380" cy="512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3" name="" r:id="rId16" imgW="1516380" imgH="512445" progId="Equation.Ribbit">
                  <p:embed/>
                </p:oleObj>
              </mc:Choice>
              <mc:Fallback>
                <p:oleObj name="" r:id="rId16" imgW="1516380" imgH="512445" progId="Equation.Ribbit">
                  <p:embed/>
                  <p:pic>
                    <p:nvPicPr>
                      <p:cNvPr id="0" name="对象 3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391555" y="1553275"/>
                        <a:ext cx="1516380" cy="512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668771" y="2217206"/>
            <a:ext cx="366204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b. 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将                     转化为</a:t>
            </a:r>
            <a:r>
              <a:rPr lang="en-US" altLang="zh-CN"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sigmapoint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表示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48832" y="2278501"/>
          <a:ext cx="812165" cy="227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4" name="" r:id="rId18" imgW="812165" imgH="227965" progId="Equation.Ribbit">
                  <p:embed/>
                </p:oleObj>
              </mc:Choice>
              <mc:Fallback>
                <p:oleObj name="" r:id="rId18" imgW="812165" imgH="227965" progId="Equation.Ribbit">
                  <p:embed/>
                  <p:pic>
                    <p:nvPicPr>
                      <p:cNvPr id="0" name="对象 3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48832" y="2278501"/>
                        <a:ext cx="812165" cy="227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39038" y="2664652"/>
          <a:ext cx="980440" cy="233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5" name="" r:id="rId20" imgW="980440" imgH="233045" progId="Equation.Ribbit">
                  <p:embed/>
                </p:oleObj>
              </mc:Choice>
              <mc:Fallback>
                <p:oleObj name="" r:id="rId20" imgW="980440" imgH="233045" progId="Equation.Ribbit">
                  <p:embed/>
                  <p:pic>
                    <p:nvPicPr>
                      <p:cNvPr id="0" name="对象 38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39038" y="2664652"/>
                        <a:ext cx="980440" cy="233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33323" y="3007191"/>
          <a:ext cx="670560" cy="169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6" name="" r:id="rId22" imgW="670560" imgH="169545" progId="Equation.Ribbit">
                  <p:embed/>
                </p:oleObj>
              </mc:Choice>
              <mc:Fallback>
                <p:oleObj name="" r:id="rId22" imgW="670560" imgH="169545" progId="Equation.Ribbit">
                  <p:embed/>
                  <p:pic>
                    <p:nvPicPr>
                      <p:cNvPr id="0" name="对象 40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33323" y="3007191"/>
                        <a:ext cx="670560" cy="169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39356" y="3185584"/>
          <a:ext cx="2040255" cy="251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7" name="" r:id="rId24" imgW="2040255" imgH="251460" progId="Equation.Ribbit">
                  <p:embed/>
                </p:oleObj>
              </mc:Choice>
              <mc:Fallback>
                <p:oleObj name="" r:id="rId24" imgW="2040255" imgH="251460" progId="Equation.Ribbit">
                  <p:embed/>
                  <p:pic>
                    <p:nvPicPr>
                      <p:cNvPr id="0" name="对象 4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39356" y="3185584"/>
                        <a:ext cx="2040255" cy="251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39356" y="3446509"/>
          <a:ext cx="2258695" cy="251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8" name="" r:id="rId26" imgW="2258695" imgH="251460" progId="Equation.Ribbit">
                  <p:embed/>
                </p:oleObj>
              </mc:Choice>
              <mc:Fallback>
                <p:oleObj name="" r:id="rId26" imgW="2258695" imgH="251460" progId="Equation.Ribbit">
                  <p:embed/>
                  <p:pic>
                    <p:nvPicPr>
                      <p:cNvPr id="0" name="对象 4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39356" y="3446509"/>
                        <a:ext cx="2258695" cy="251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621665" y="1079384"/>
            <a:ext cx="21094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1)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蒙特卡罗方法原理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1665" y="1387978"/>
            <a:ext cx="3352800" cy="1513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20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蒙特卡罗本质是基于大数定律，主要包括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3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步：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  <a:p>
            <a:pPr marR="0" lvl="0" algn="just" defTabSz="914400" rtl="0" fontAlgn="base">
              <a:lnSpc>
                <a:spcPct val="20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1) 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根据输入的概率密度采集样本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；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  <a:p>
            <a:pPr marR="0" lvl="0" algn="just" defTabSz="914400" rtl="0" fontAlgn="base">
              <a:lnSpc>
                <a:spcPct val="20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2) 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通过非线性函数对每个样本进行转换；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  <a:p>
            <a:pPr marR="0" lvl="0" algn="just" defTabSz="914400" rtl="0" fontAlgn="base">
              <a:lnSpc>
                <a:spcPct val="20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3) 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从转换的样本中重新计算概率密度。          </a:t>
            </a:r>
            <a:endParaRPr lang="en-US" altLang="zh-CN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63358" y="3918519"/>
            <a:ext cx="1580564" cy="272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0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蒙特卡罗方法原理示意图</a:t>
            </a:r>
            <a:endParaRPr lang="en-US" altLang="zh-CN" sz="10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81940" y="272415"/>
            <a:ext cx="3331210" cy="368300"/>
            <a:chOff x="444" y="429"/>
            <a:chExt cx="5246" cy="580"/>
          </a:xfrm>
        </p:grpSpPr>
        <p:pic>
          <p:nvPicPr>
            <p:cNvPr id="11" name="图片 10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057" y="429"/>
              <a:ext cx="463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4529"/>
          <a:stretch>
            <a:fillRect/>
          </a:stretch>
        </p:blipFill>
        <p:spPr>
          <a:xfrm>
            <a:off x="3974466" y="1465580"/>
            <a:ext cx="4558348" cy="24549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4738" y="778935"/>
            <a:ext cx="21094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7.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粒子滤波</a:t>
            </a: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(PF)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推导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1235" y="1919605"/>
            <a:ext cx="3954145" cy="17360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21665" y="1075574"/>
            <a:ext cx="1465689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2)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粒子滤波原理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21982" y="1487746"/>
                <a:ext cx="4236720" cy="3089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 fontAlgn="base">
                  <a:lnSpc>
                    <a:spcPct val="130000"/>
                  </a:lnSpc>
                  <a:buClr>
                    <a:schemeClr val="accent2"/>
                  </a:buClr>
                  <a:defRPr/>
                </a:pPr>
                <a:r>
                  <a:rPr lang="en-US" altLang="zh-CN"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a. </a:t>
                </a:r>
                <a:r>
                  <a:rPr sz="1200" kern="0" dirty="0" err="1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从由先验和运动噪声的联合概率密度中抽取</a:t>
                </a:r>
                <a:r>
                  <a:rPr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200" i="1" kern="0" dirty="0" smtClean="0"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𝑀</m:t>
                    </m:r>
                  </m:oMath>
                </a14:m>
                <a:r>
                  <a:rPr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 </a:t>
                </a:r>
                <a:r>
                  <a:rPr sz="1200" kern="0" dirty="0" err="1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个样本</a:t>
                </a:r>
                <a:r>
                  <a:rPr lang="zh-CN" altLang="en-US"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   </a:t>
                </a:r>
                <a:endParaRPr lang="en-US" altLang="zh-CN" sz="1200" kern="0" dirty="0"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82" y="1487746"/>
                <a:ext cx="4236720" cy="308995"/>
              </a:xfrm>
              <a:prstGeom prst="rect">
                <a:avLst/>
              </a:prstGeom>
              <a:blipFill rotWithShape="1">
                <a:blip r:embed="rId2"/>
                <a:stretch>
                  <a:fillRect l="-7" t="-186" r="7" b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57582" y="1956385"/>
          <a:ext cx="3964940" cy="50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1" name="" r:id="rId3" imgW="3964940" imgH="509905" progId="Equation.Ribbit">
                  <p:embed/>
                </p:oleObj>
              </mc:Choice>
              <mc:Fallback>
                <p:oleObj name="" r:id="rId3" imgW="3964940" imgH="509905" progId="Equation.Ribbit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7582" y="1956385"/>
                        <a:ext cx="3964940" cy="509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21982" y="2643773"/>
                <a:ext cx="4236720" cy="3089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algn="just" defTabSz="914400" rtl="0" fontAlgn="base">
                  <a:lnSpc>
                    <a:spcPct val="130000"/>
                  </a:lnSpc>
                  <a:spcBef>
                    <a:spcPts val="0"/>
                  </a:spcBef>
                  <a:buClr>
                    <a:schemeClr val="accent2"/>
                  </a:buClr>
                  <a:buSzTx/>
                  <a:buFontTx/>
                  <a:buNone/>
                  <a:defRPr/>
                </a:pPr>
                <a:r>
                  <a:rPr sz="1200" kern="0" dirty="0" err="1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其中</a:t>
                </a:r>
                <a:r>
                  <a:rPr lang="zh-CN" altLang="en-US"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1200" i="1" kern="0" dirty="0" smtClean="0"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𝑚</m:t>
                    </m:r>
                  </m:oMath>
                </a14:m>
                <a:r>
                  <a:rPr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为</a:t>
                </a:r>
                <a:r>
                  <a:rPr lang="zh-CN" altLang="en-US"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唯一的粒子</a:t>
                </a:r>
                <a:r>
                  <a:rPr sz="1200" kern="0" dirty="0" err="1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序号</a:t>
                </a:r>
                <a:r>
                  <a:rPr lang="zh-CN" altLang="en-US"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。</a:t>
                </a:r>
                <a:endParaRPr sz="1200" kern="0" dirty="0"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82" y="2643773"/>
                <a:ext cx="4236720" cy="308995"/>
              </a:xfrm>
              <a:prstGeom prst="rect">
                <a:avLst/>
              </a:prstGeom>
              <a:blipFill rotWithShape="1">
                <a:blip r:embed="rId5"/>
                <a:stretch>
                  <a:fillRect l="-7" t="-87" r="7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621982" y="3136533"/>
            <a:ext cx="4099905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b. 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使用     得到后验概率分布函数的预测，可以将每个先验粒子和噪声样本代入非线性运动模型， </a:t>
            </a:r>
            <a:endParaRPr lang="en-US" altLang="zh-CN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07135" y="3235276"/>
          <a:ext cx="200660" cy="148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2" name="" r:id="rId6" imgW="200660" imgH="148590" progId="Equation.Ribbit">
                  <p:embed/>
                </p:oleObj>
              </mc:Choice>
              <mc:Fallback>
                <p:oleObj name="" r:id="rId6" imgW="200660" imgH="148590" progId="Equation.Ribbit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07135" y="3235276"/>
                        <a:ext cx="200660" cy="148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84669" y="3743749"/>
          <a:ext cx="2310765" cy="242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3" name="" r:id="rId8" imgW="2310765" imgH="242570" progId="Equation.Ribbit">
                  <p:embed/>
                </p:oleObj>
              </mc:Choice>
              <mc:Fallback>
                <p:oleObj name="" r:id="rId8" imgW="2310765" imgH="242570" progId="Equation.Ribbit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4669" y="3743749"/>
                        <a:ext cx="2310765" cy="242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621692" y="4139833"/>
            <a:ext cx="5614008" cy="308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这些新的“预测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粒子</a:t>
            </a:r>
            <a:r>
              <a:rPr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”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共同近似刻画了概率密度</a:t>
            </a:r>
            <a:r>
              <a:rPr 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                                            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。</a:t>
            </a:r>
            <a:endParaRPr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970566" y="4177012"/>
          <a:ext cx="1873250" cy="23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4" name="" r:id="rId10" imgW="1873250" imgH="234315" progId="Equation.Ribbit">
                  <p:embed/>
                </p:oleObj>
              </mc:Choice>
              <mc:Fallback>
                <p:oleObj name="" r:id="rId10" imgW="1873250" imgH="234315" progId="Equation.Ribbit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70566" y="4177012"/>
                        <a:ext cx="1873250" cy="234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281940" y="272415"/>
            <a:ext cx="3331210" cy="368300"/>
            <a:chOff x="444" y="429"/>
            <a:chExt cx="5246" cy="580"/>
          </a:xfrm>
        </p:grpSpPr>
        <p:pic>
          <p:nvPicPr>
            <p:cNvPr id="19" name="图片 18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057" y="429"/>
              <a:ext cx="463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14738" y="778935"/>
            <a:ext cx="21094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7.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粒子滤波</a:t>
            </a: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(PF)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推导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3570" y="1481035"/>
            <a:ext cx="423672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c. </a:t>
            </a:r>
            <a:r>
              <a:rPr sz="1200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结合</a:t>
            </a:r>
            <a:r>
              <a:rPr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      </a:t>
            </a:r>
            <a:r>
              <a:rPr sz="1200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对后验概率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进行</a:t>
            </a:r>
            <a:r>
              <a:rPr sz="1200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校正，主要分两步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：   </a:t>
            </a:r>
            <a:endParaRPr lang="en-US" altLang="zh-CN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06456" y="1561856"/>
          <a:ext cx="205105" cy="160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43" name="" r:id="rId1" imgW="205105" imgH="160655" progId="Equation.Ribbit">
                  <p:embed/>
                </p:oleObj>
              </mc:Choice>
              <mc:Fallback>
                <p:oleObj name="" r:id="rId1" imgW="205105" imgH="160655" progId="Equation.Ribbit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06456" y="1561856"/>
                        <a:ext cx="205105" cy="160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21030" y="1777517"/>
            <a:ext cx="3815053" cy="548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第</a:t>
            </a: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1</a:t>
            </a:r>
            <a:r>
              <a:rPr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步，根据每个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粒子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的期望后验和预测后验的收敛程度，对每个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粒子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赋予权值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；</a:t>
            </a:r>
            <a:endParaRPr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78000" y="2399030"/>
          <a:ext cx="1768475" cy="240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44" name="Formula" r:id="rId3" imgW="1781810" imgH="242570" progId="Equation.Ribbit">
                  <p:embed/>
                </p:oleObj>
              </mc:Choice>
              <mc:Fallback>
                <p:oleObj name="Formula" r:id="rId3" imgW="1781810" imgH="242570" progId="Equation.Ribbit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8000" y="2399030"/>
                        <a:ext cx="1768475" cy="240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614738" y="2713189"/>
                <a:ext cx="3957262" cy="78912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fontAlgn="base">
                  <a:lnSpc>
                    <a:spcPct val="130000"/>
                  </a:lnSpc>
                  <a:spcBef>
                    <a:spcPts val="0"/>
                  </a:spcBef>
                  <a:buClr>
                    <a:schemeClr val="accent2"/>
                  </a:buClr>
                  <a:buSzTx/>
                  <a:buFontTx/>
                  <a:buNone/>
                  <a:defRPr/>
                </a:pPr>
                <a:r>
                  <a:rPr sz="1200" kern="0" dirty="0" err="1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其中</a:t>
                </a:r>
                <a:r>
                  <a:rPr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200" i="1" kern="0" dirty="0" smtClean="0"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𝜂</m:t>
                    </m:r>
                  </m:oMath>
                </a14:m>
                <a:r>
                  <a:rPr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 </a:t>
                </a:r>
                <a:r>
                  <a:rPr sz="1200" kern="0" dirty="0" err="1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为归⼀化系数</a:t>
                </a:r>
                <a:r>
                  <a:rPr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。</a:t>
                </a:r>
                <a:endParaRPr lang="en-US" sz="1200" kern="0" dirty="0"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  <a:p>
                <a:pPr marR="0" lvl="0" fontAlgn="base">
                  <a:lnSpc>
                    <a:spcPct val="130000"/>
                  </a:lnSpc>
                  <a:spcBef>
                    <a:spcPts val="0"/>
                  </a:spcBef>
                  <a:buClr>
                    <a:schemeClr val="accent2"/>
                  </a:buClr>
                  <a:buSzTx/>
                  <a:buFontTx/>
                  <a:buNone/>
                  <a:defRPr/>
                </a:pPr>
                <a:r>
                  <a:rPr sz="1200" kern="0" dirty="0" err="1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在实践中</a:t>
                </a:r>
                <a:r>
                  <a:rPr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，</a:t>
                </a:r>
                <a:r>
                  <a:rPr lang="zh-CN" altLang="en-US"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通常使用非</a:t>
                </a:r>
                <a:r>
                  <a:rPr sz="1200" kern="0" dirty="0" err="1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线性观测模型来模拟期望的传感器读数</a:t>
                </a:r>
                <a:r>
                  <a:rPr lang="zh-CN" altLang="en-US"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，</a:t>
                </a:r>
                <a:endParaRPr sz="1200" kern="0" dirty="0"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38" y="2713189"/>
                <a:ext cx="3957262" cy="789127"/>
              </a:xfrm>
              <a:prstGeom prst="rect">
                <a:avLst/>
              </a:prstGeom>
              <a:blipFill rotWithShape="1">
                <a:blip r:embed="rId5"/>
                <a:stretch>
                  <a:fillRect l="-1" t="-59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16100" y="3502660"/>
          <a:ext cx="1501140" cy="255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45" name="Formula" r:id="rId6" imgW="1501140" imgH="254635" progId="Equation.Ribbit">
                  <p:embed/>
                </p:oleObj>
              </mc:Choice>
              <mc:Fallback>
                <p:oleObj name="Formula" r:id="rId6" imgW="1501140" imgH="254635" progId="Equation.Ribbit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16100" y="3502660"/>
                        <a:ext cx="1501140" cy="255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623570" y="4085107"/>
            <a:ext cx="3885368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假设</a:t>
            </a:r>
            <a:r>
              <a:rPr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                                                    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，其中等式右边的概率已知。</a:t>
            </a:r>
            <a:r>
              <a:rPr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 </a:t>
            </a:r>
            <a:endParaRPr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49647" y="4127876"/>
          <a:ext cx="2228850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46" name="" r:id="rId8" imgW="2359660" imgH="275590" progId="Equation.Ribbit">
                  <p:embed/>
                </p:oleObj>
              </mc:Choice>
              <mc:Fallback>
                <p:oleObj name="" r:id="rId8" imgW="2359660" imgH="275590" progId="Equation.Ribbit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49647" y="4127876"/>
                        <a:ext cx="2228850" cy="26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4860289" y="1777419"/>
            <a:ext cx="3672523" cy="549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第</a:t>
            </a: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2</a:t>
            </a:r>
            <a:r>
              <a:rPr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步，根据赋予的权重，对每个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粒子进行</a:t>
            </a:r>
            <a:r>
              <a:rPr sz="1200" kern="0" dirty="0" err="1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重要性重采样</a:t>
            </a:r>
            <a:endParaRPr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2" name="对象 2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700713" y="2454593"/>
          <a:ext cx="375920" cy="23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47" name="" r:id="rId10" imgW="375920" imgH="234315" progId="Equation.Ribbit">
                  <p:embed/>
                </p:oleObj>
              </mc:Choice>
              <mc:Fallback>
                <p:oleObj name="" r:id="rId10" imgW="375920" imgH="234315" progId="Equation.Ribbit">
                  <p:embed/>
                  <p:pic>
                    <p:nvPicPr>
                      <p:cNvPr id="0" name="图片 205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700713" y="2454593"/>
                        <a:ext cx="375920" cy="234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896418" y="2455545"/>
          <a:ext cx="104648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48" name="" r:id="rId12" imgW="1046480" imgH="241300" progId="Equation.Ribbit">
                  <p:embed/>
                </p:oleObj>
              </mc:Choice>
              <mc:Fallback>
                <p:oleObj name="" r:id="rId12" imgW="1046480" imgH="241300" progId="Equation.Ribbit">
                  <p:embed/>
                  <p:pic>
                    <p:nvPicPr>
                      <p:cNvPr id="0" name="图片 205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96418" y="2455545"/>
                        <a:ext cx="104648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接箭头连接符 24"/>
          <p:cNvCxnSpPr/>
          <p:nvPr/>
        </p:nvCxnSpPr>
        <p:spPr>
          <a:xfrm flipH="1">
            <a:off x="6183630" y="2595562"/>
            <a:ext cx="596265" cy="0"/>
          </a:xfrm>
          <a:prstGeom prst="straightConnector1">
            <a:avLst/>
          </a:prstGeom>
          <a:ln w="158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076633" y="2316937"/>
            <a:ext cx="901065" cy="2548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sz="900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重要性重采样</a:t>
            </a:r>
            <a:endParaRPr sz="9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81940" y="272415"/>
            <a:ext cx="3331210" cy="368300"/>
            <a:chOff x="444" y="429"/>
            <a:chExt cx="5246" cy="580"/>
          </a:xfrm>
        </p:grpSpPr>
        <p:pic>
          <p:nvPicPr>
            <p:cNvPr id="28" name="图片 27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057" y="429"/>
              <a:ext cx="463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21665" y="1075574"/>
            <a:ext cx="1434158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2)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粒子滤波原理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4738" y="778935"/>
            <a:ext cx="21094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8.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粒子滤波</a:t>
            </a: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(PF)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推导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21665" y="968596"/>
            <a:ext cx="6856960" cy="40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20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举例对比三种方法的不同：以一维非线性函数                     为例，其概率密度为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81940" y="272415"/>
            <a:ext cx="2344420" cy="368300"/>
            <a:chOff x="444" y="429"/>
            <a:chExt cx="3692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0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21665" y="1349375"/>
            <a:ext cx="23247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1)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蒙特卡罗方法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1665" y="1676400"/>
            <a:ext cx="307911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根据输入密度获得的任意样本由下式给出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93775" y="2024063"/>
          <a:ext cx="275748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3" name="Formula" r:id="rId2" imgW="31013400" imgH="3067050" progId="Equation.Ribbit">
                  <p:embed/>
                </p:oleObj>
              </mc:Choice>
              <mc:Fallback>
                <p:oleObj name="Formula" r:id="rId2" imgW="31013400" imgH="3067050" progId="Equation.Ribbit">
                  <p:embed/>
                  <p:pic>
                    <p:nvPicPr>
                      <p:cNvPr id="0" name="对象 1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775" y="2024063"/>
                        <a:ext cx="2757488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621665" y="2354580"/>
            <a:ext cx="283210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将样本代入非线性函数中，可以得到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2" name="对象 2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10945" y="2700338"/>
          <a:ext cx="1823085" cy="1068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4" name="Formula" r:id="rId4" imgW="1930400" imgH="1125220" progId="Equation.Ribbit">
                  <p:embed/>
                </p:oleObj>
              </mc:Choice>
              <mc:Fallback>
                <p:oleObj name="Formula" r:id="rId4" imgW="1930400" imgH="1125220" progId="Equation.Ribbit">
                  <p:embed/>
                  <p:pic>
                    <p:nvPicPr>
                      <p:cNvPr id="0" name="对象 2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0945" y="2700338"/>
                        <a:ext cx="1823085" cy="1068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621665" y="3740785"/>
            <a:ext cx="32016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对式子两边求期望，可以得到输出的均值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5" name="对象 2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92396" y="4037254"/>
          <a:ext cx="2472055" cy="1043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5" name="" r:id="rId6" imgW="2663825" imgH="1124585" progId="Equation.Ribbit">
                  <p:embed/>
                </p:oleObj>
              </mc:Choice>
              <mc:Fallback>
                <p:oleObj name="" r:id="rId6" imgW="2663825" imgH="1124585" progId="Equation.Ribbit">
                  <p:embed/>
                  <p:pic>
                    <p:nvPicPr>
                      <p:cNvPr id="0" name="对象 2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2396" y="4037254"/>
                        <a:ext cx="2472055" cy="1043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437851" y="1920689"/>
            <a:ext cx="3258349" cy="307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同样的，我们可以推导出输出的方差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562698" y="2361806"/>
          <a:ext cx="4448175" cy="128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6" name="" r:id="rId8" imgW="5832475" imgH="1677670" progId="Equation.Ribbit">
                  <p:embed/>
                </p:oleObj>
              </mc:Choice>
              <mc:Fallback>
                <p:oleObj name="" r:id="rId8" imgW="5832475" imgH="1677670" progId="Equation.Ribbit">
                  <p:embed/>
                  <p:pic>
                    <p:nvPicPr>
                      <p:cNvPr id="0" name="对象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62698" y="2361806"/>
                        <a:ext cx="4448175" cy="1280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437851" y="3788928"/>
            <a:ext cx="4094962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即，使用蒙特卡罗方法与无数个样本，闭式地求得后验概率的前两阶矩</a:t>
            </a:r>
            <a:endParaRPr lang="en-US" altLang="zh-CN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665" y="824260"/>
            <a:ext cx="26587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8. PF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EKF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UKF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对比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823850" y="1120634"/>
          <a:ext cx="812800" cy="245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7" name="" r:id="rId10" imgW="812800" imgH="245110" progId="Equation.Ribbit">
                  <p:embed/>
                </p:oleObj>
              </mc:Choice>
              <mc:Fallback>
                <p:oleObj name="" r:id="rId10" imgW="812800" imgH="245110" progId="Equation.Ribbit">
                  <p:embed/>
                  <p:pic>
                    <p:nvPicPr>
                      <p:cNvPr id="0" name="图片 921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23850" y="1120634"/>
                        <a:ext cx="812800" cy="245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93131" y="1110571"/>
          <a:ext cx="809625" cy="273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8" name="" r:id="rId12" imgW="809625" imgH="273685" progId="Equation.Ribbit">
                  <p:embed/>
                </p:oleObj>
              </mc:Choice>
              <mc:Fallback>
                <p:oleObj name="" r:id="rId12" imgW="809625" imgH="273685" progId="Equation.Ribbit">
                  <p:embed/>
                  <p:pic>
                    <p:nvPicPr>
                      <p:cNvPr id="0" name="图片 921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93131" y="1110571"/>
                        <a:ext cx="809625" cy="273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2344420" cy="368300"/>
            <a:chOff x="444" y="429"/>
            <a:chExt cx="3692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0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22706" y="1628775"/>
            <a:ext cx="3625850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对非线性函数在输入概率密度的均值处进行线性化，可得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10650" y="2246062"/>
          <a:ext cx="1936750" cy="1378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6" name="" r:id="rId2" imgW="1936750" imgH="1378585" progId="Equation.Ribbit">
                  <p:embed/>
                </p:oleObj>
              </mc:Choice>
              <mc:Fallback>
                <p:oleObj name="" r:id="rId2" imgW="1936750" imgH="1378585" progId="Equation.Ribbit">
                  <p:embed/>
                  <p:pic>
                    <p:nvPicPr>
                      <p:cNvPr id="0" name="图片 1126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0650" y="2246062"/>
                        <a:ext cx="1936750" cy="1378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29633" y="3718493"/>
            <a:ext cx="362585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对等式两边取期望，得到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01698" y="4106227"/>
          <a:ext cx="2954655" cy="46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7" name="" r:id="rId4" imgW="2954655" imgH="469265" progId="Equation.Ribbit">
                  <p:embed/>
                </p:oleObj>
              </mc:Choice>
              <mc:Fallback>
                <p:oleObj name="" r:id="rId4" imgW="2954655" imgH="469265" progId="Equation.Ribbit">
                  <p:embed/>
                  <p:pic>
                    <p:nvPicPr>
                      <p:cNvPr id="0" name="图片 1126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1698" y="4106227"/>
                        <a:ext cx="2954655" cy="469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231765" y="1628775"/>
            <a:ext cx="2649220" cy="307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对于输出的方差，有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975350" y="2199875"/>
          <a:ext cx="1617980" cy="107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8" name="" r:id="rId6" imgW="1617980" imgH="1076960" progId="Equation.Ribbit">
                  <p:embed/>
                </p:oleObj>
              </mc:Choice>
              <mc:Fallback>
                <p:oleObj name="" r:id="rId6" imgW="1617980" imgH="1076960" progId="Equation.Ribbit">
                  <p:embed/>
                  <p:pic>
                    <p:nvPicPr>
                      <p:cNvPr id="0" name="图片 1126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75350" y="2199875"/>
                        <a:ext cx="1617980" cy="1076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21665" y="824260"/>
            <a:ext cx="26587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8. PF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EKF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UKF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对比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665" y="1075574"/>
            <a:ext cx="1434158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2)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线性化方法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2344420" cy="368300"/>
            <a:chOff x="444" y="429"/>
            <a:chExt cx="3692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0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621665" y="1614293"/>
                <a:ext cx="3735924" cy="3089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algn="just" defTabSz="914400" rtl="0" fontAlgn="base">
                  <a:lnSpc>
                    <a:spcPct val="130000"/>
                  </a:lnSpc>
                  <a:spcBef>
                    <a:spcPts val="0"/>
                  </a:spcBef>
                  <a:buClr>
                    <a:schemeClr val="accent2"/>
                  </a:buClr>
                  <a:buSzTx/>
                  <a:buFontTx/>
                  <a:buNone/>
                  <a:defRPr/>
                </a:pP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在维度</a:t>
                </a:r>
                <a14:m>
                  <m:oMath xmlns:m="http://schemas.openxmlformats.org/officeDocument/2006/math"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𝐿</m:t>
                    </m:r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=</m:t>
                    </m:r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1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的情况下，有</a:t>
                </a:r>
                <a14:m>
                  <m:oMath xmlns:m="http://schemas.openxmlformats.org/officeDocument/2006/math"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2</m:t>
                    </m:r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𝐿</m:t>
                    </m:r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+</m:t>
                    </m:r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1</m:t>
                    </m:r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=</m:t>
                    </m:r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3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个 sigmapoint</a:t>
                </a:r>
                <a:endPara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65" y="1614293"/>
                <a:ext cx="3735924" cy="308995"/>
              </a:xfrm>
              <a:prstGeom prst="rect">
                <a:avLst/>
              </a:prstGeom>
              <a:blipFill rotWithShape="1">
                <a:blip r:embed="rId2"/>
                <a:stretch>
                  <a:fillRect t="-40" r="6" b="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66508" y="2035111"/>
          <a:ext cx="650240" cy="158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9" name="" r:id="rId3" imgW="650240" imgH="158115" progId="Equation.Ribbit">
                  <p:embed/>
                </p:oleObj>
              </mc:Choice>
              <mc:Fallback>
                <p:oleObj name="" r:id="rId3" imgW="650240" imgH="158115" progId="Equation.Ribbit">
                  <p:embed/>
                  <p:pic>
                    <p:nvPicPr>
                      <p:cNvPr id="0" name="图片 1228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6508" y="2035111"/>
                        <a:ext cx="650240" cy="158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65873" y="2242266"/>
          <a:ext cx="1697990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30" name="" r:id="rId5" imgW="1697990" imgH="238125" progId="Equation.Ribbit">
                  <p:embed/>
                </p:oleObj>
              </mc:Choice>
              <mc:Fallback>
                <p:oleObj name="" r:id="rId5" imgW="1697990" imgH="238125" progId="Equation.Ribbit">
                  <p:embed/>
                  <p:pic>
                    <p:nvPicPr>
                      <p:cNvPr id="0" name="图片 1228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5873" y="2242266"/>
                        <a:ext cx="1697990" cy="23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65873" y="2550070"/>
          <a:ext cx="1709420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31" name="" r:id="rId7" imgW="1709420" imgH="238125" progId="Equation.Ribbit">
                  <p:embed/>
                </p:oleObj>
              </mc:Choice>
              <mc:Fallback>
                <p:oleObj name="" r:id="rId7" imgW="1709420" imgH="238125" progId="Equation.Ribbit">
                  <p:embed/>
                  <p:pic>
                    <p:nvPicPr>
                      <p:cNvPr id="0" name="图片 1229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65873" y="2550070"/>
                        <a:ext cx="1709420" cy="23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629633" y="2866218"/>
            <a:ext cx="3625850" cy="308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sz="1200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Wingdings 2" panose="05020102010507070707" pitchFamily="18" charset="2"/>
              </a:rPr>
              <a:t>将每个</a:t>
            </a:r>
            <a:r>
              <a:rPr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Wingdings 2" panose="05020102010507070707" pitchFamily="18" charset="2"/>
              </a:rPr>
              <a:t> </a:t>
            </a:r>
            <a:r>
              <a:rPr sz="1200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Wingdings 2" panose="05020102010507070707" pitchFamily="18" charset="2"/>
              </a:rPr>
              <a:t>sigmapoint</a:t>
            </a:r>
            <a:r>
              <a:rPr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Wingdings 2" panose="05020102010507070707" pitchFamily="18" charset="2"/>
              </a:rPr>
              <a:t> 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代入非</a:t>
            </a:r>
            <a:r>
              <a:rPr sz="1200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Wingdings 2" panose="05020102010507070707" pitchFamily="18" charset="2"/>
              </a:rPr>
              <a:t>线性函数中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Wingdings 2" panose="05020102010507070707" pitchFamily="18" charset="2"/>
              </a:rPr>
              <a:t>，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得</a:t>
            </a:r>
            <a:endParaRPr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66190" y="3280741"/>
          <a:ext cx="1379220" cy="245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32" name="" r:id="rId9" imgW="1379220" imgH="245745" progId="Equation.Ribbit">
                  <p:embed/>
                </p:oleObj>
              </mc:Choice>
              <mc:Fallback>
                <p:oleObj name="" r:id="rId9" imgW="1379220" imgH="245745" progId="Equation.Ribbit">
                  <p:embed/>
                  <p:pic>
                    <p:nvPicPr>
                      <p:cNvPr id="0" name="图片 1229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66190" y="3280741"/>
                        <a:ext cx="1379220" cy="245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66190" y="3626303"/>
          <a:ext cx="3003550" cy="997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33" name="" r:id="rId11" imgW="3003550" imgH="997585" progId="Equation.Ribbit">
                  <p:embed/>
                </p:oleObj>
              </mc:Choice>
              <mc:Fallback>
                <p:oleObj name="" r:id="rId11" imgW="3003550" imgH="997585" progId="Equation.Ribbit">
                  <p:embed/>
                  <p:pic>
                    <p:nvPicPr>
                      <p:cNvPr id="0" name="图片 1229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66190" y="3626303"/>
                        <a:ext cx="3003550" cy="997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569460" y="3626303"/>
          <a:ext cx="3014980" cy="997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34" name="" r:id="rId13" imgW="3014980" imgH="997585" progId="Equation.Ribbit">
                  <p:embed/>
                </p:oleObj>
              </mc:Choice>
              <mc:Fallback>
                <p:oleObj name="" r:id="rId13" imgW="3014980" imgH="997585" progId="Equation.Ribbit">
                  <p:embed/>
                  <p:pic>
                    <p:nvPicPr>
                      <p:cNvPr id="0" name="图片 1229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69460" y="3626303"/>
                        <a:ext cx="3014980" cy="997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21665" y="824260"/>
            <a:ext cx="26587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8. PF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EKF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UKF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对比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665" y="1075574"/>
            <a:ext cx="1604426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3) </a:t>
            </a:r>
            <a:r>
              <a:rPr lang="en-US" altLang="zh-CN" sz="1200" b="1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sigmapoint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变换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2344420" cy="368300"/>
            <a:chOff x="444" y="429"/>
            <a:chExt cx="3692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0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84137" y="3436483"/>
            <a:ext cx="1479482" cy="307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输出的方差为</a:t>
            </a:r>
            <a:endParaRPr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21682" y="3304452"/>
          <a:ext cx="6005830" cy="1737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7" name="" r:id="rId2" imgW="6654800" imgH="1924050" progId="Equation.Ribbit">
                  <p:embed/>
                </p:oleObj>
              </mc:Choice>
              <mc:Fallback>
                <p:oleObj name="" r:id="rId2" imgW="6654800" imgH="1924050" progId="Equation.Ribbit">
                  <p:embed/>
                  <p:pic>
                    <p:nvPicPr>
                      <p:cNvPr id="0" name="图片 1331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1682" y="3304452"/>
                        <a:ext cx="6005830" cy="1737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21535" y="1615440"/>
          <a:ext cx="5998210" cy="1604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8" name="Formula" r:id="rId4" imgW="7525385" imgH="1924050" progId="Equation.Ribbit">
                  <p:embed/>
                </p:oleObj>
              </mc:Choice>
              <mc:Fallback>
                <p:oleObj name="Formula" r:id="rId4" imgW="7525385" imgH="1924050" progId="Equation.Ribbit">
                  <p:embed/>
                  <p:pic>
                    <p:nvPicPr>
                      <p:cNvPr id="0" name="对象 18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1535" y="1615440"/>
                        <a:ext cx="5998210" cy="1604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78814" y="1615376"/>
            <a:ext cx="1442808" cy="308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sz="1200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输出的均值为</a:t>
            </a:r>
            <a:endParaRPr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1665" y="824260"/>
            <a:ext cx="26587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8. PF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EKF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UKF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对比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1665" y="1075574"/>
            <a:ext cx="1604426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3) </a:t>
            </a:r>
            <a:r>
              <a:rPr lang="en-US" altLang="zh-CN" sz="1200" b="1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sigmapoint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变换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2344420" cy="368300"/>
            <a:chOff x="444" y="429"/>
            <a:chExt cx="3692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0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滤波器基本原理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648653" y="1603375"/>
                <a:ext cx="7861618" cy="126925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algn="just" defTabSz="914400" rtl="0" fontAlgn="base">
                  <a:lnSpc>
                    <a:spcPct val="130000"/>
                  </a:lnSpc>
                  <a:spcBef>
                    <a:spcPts val="0"/>
                  </a:spcBef>
                  <a:buClr>
                    <a:schemeClr val="accent2"/>
                  </a:buClr>
                  <a:buSzTx/>
                  <a:buFontTx/>
                  <a:buNone/>
                  <a:defRPr/>
                </a:pPr>
                <a:r>
                  <a:rPr lang="en-US" altLang="zh-CN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a. PF</a:t>
                </a: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是精确度最高的，因为是无损的；</a:t>
                </a:r>
                <a:endPara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  <a:p>
                <a:pPr marR="0" lvl="0" algn="just" defTabSz="914400" rtl="0" fontAlgn="base">
                  <a:lnSpc>
                    <a:spcPct val="130000"/>
                  </a:lnSpc>
                  <a:spcBef>
                    <a:spcPts val="0"/>
                  </a:spcBef>
                  <a:buClr>
                    <a:schemeClr val="accent2"/>
                  </a:buClr>
                  <a:buSzTx/>
                  <a:buFontTx/>
                  <a:buNone/>
                  <a:defRPr/>
                </a:pPr>
                <a:r>
                  <a:rPr lang="en-US" altLang="zh-CN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b. UKF</a:t>
                </a: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可以通过调整</a:t>
                </a:r>
                <a14:m>
                  <m:oMath xmlns:m="http://schemas.openxmlformats.org/officeDocument/2006/math"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𝑘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的值，达到与</a:t>
                </a:r>
                <a:r>
                  <a:rPr lang="en-US" altLang="zh-CN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PF</a:t>
                </a: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一样的效果，而且效率更高；</a:t>
                </a:r>
                <a:endPara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  <a:p>
                <a:pPr marR="0" lvl="0" algn="just" defTabSz="914400" rtl="0" fontAlgn="base">
                  <a:lnSpc>
                    <a:spcPct val="130000"/>
                  </a:lnSpc>
                  <a:spcBef>
                    <a:spcPts val="0"/>
                  </a:spcBef>
                  <a:buClr>
                    <a:schemeClr val="accent2"/>
                  </a:buClr>
                  <a:buSzTx/>
                  <a:buFontTx/>
                  <a:buNone/>
                  <a:defRPr/>
                </a:pPr>
                <a:r>
                  <a:rPr lang="en-US" altLang="zh-CN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c. </a:t>
                </a: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线性化方法是有偏的，但是效率最高；</a:t>
                </a:r>
                <a:endPara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  <a:p>
                <a:pPr marR="0" lvl="0" algn="just" defTabSz="914400" rtl="0" fontAlgn="base">
                  <a:lnSpc>
                    <a:spcPct val="130000"/>
                  </a:lnSpc>
                  <a:spcBef>
                    <a:spcPts val="0"/>
                  </a:spcBef>
                  <a:buClr>
                    <a:schemeClr val="accent2"/>
                  </a:buClr>
                  <a:buSzTx/>
                  <a:buFontTx/>
                  <a:buNone/>
                  <a:defRPr/>
                </a:pP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注意：实际应用中，应以模型的非线性程度和噪声分布来选择方法，不严重降低精度的情况下，选择效率和可靠性最高的。</a:t>
                </a:r>
                <a:endPara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53" y="1603375"/>
                <a:ext cx="7861618" cy="1269258"/>
              </a:xfrm>
              <a:prstGeom prst="rect">
                <a:avLst/>
              </a:prstGeom>
              <a:blipFill rotWithShape="1">
                <a:blip r:embed="rId2"/>
                <a:stretch>
                  <a:fillRect l="-4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5" y="1919605"/>
            <a:ext cx="3948430" cy="17989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1665" y="824260"/>
            <a:ext cx="26587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8. PF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EKF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UKF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对比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1665" y="1075574"/>
            <a:ext cx="1604426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b="1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4</a:t>
            </a: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)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总结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1194" y="1517586"/>
            <a:ext cx="1442808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蒙特卡罗：</a:t>
            </a:r>
            <a:endParaRPr lang="zh-CN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5" name="对象 2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03926" y="1566787"/>
          <a:ext cx="1017905" cy="247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5" name="" r:id="rId4" imgW="1096645" imgH="266065" progId="Equation.Ribbit">
                  <p:embed/>
                </p:oleObj>
              </mc:Choice>
              <mc:Fallback>
                <p:oleObj name="" r:id="rId4" imgW="1096645" imgH="266065" progId="Equation.Ribbit">
                  <p:embed/>
                  <p:pic>
                    <p:nvPicPr>
                      <p:cNvPr id="0" name="对象 2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3926" y="1566787"/>
                        <a:ext cx="1017905" cy="247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183890" y="1580515"/>
          <a:ext cx="1449070" cy="281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6" name="" r:id="rId6" imgW="1477010" imgH="286385" progId="Equation.Ribbit">
                  <p:embed/>
                </p:oleObj>
              </mc:Choice>
              <mc:Fallback>
                <p:oleObj name="" r:id="rId6" imgW="1477010" imgH="286385" progId="Equation.Ribbit">
                  <p:embed/>
                  <p:pic>
                    <p:nvPicPr>
                      <p:cNvPr id="0" name="对象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83890" y="1580515"/>
                        <a:ext cx="1449070" cy="281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71195" y="1995170"/>
            <a:ext cx="77216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线性化：</a:t>
            </a:r>
            <a:endParaRPr lang="zh-CN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96731" y="2044700"/>
          <a:ext cx="660400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7" name="" r:id="rId8" imgW="660400" imgH="260350" progId="Equation.Ribbit">
                  <p:embed/>
                </p:oleObj>
              </mc:Choice>
              <mc:Fallback>
                <p:oleObj name="" r:id="rId8" imgW="660400" imgH="260350" progId="Equation.Ribbit">
                  <p:embed/>
                  <p:pic>
                    <p:nvPicPr>
                      <p:cNvPr id="0" name="图片 1126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96731" y="2044700"/>
                        <a:ext cx="660400" cy="26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188335" y="2044935"/>
          <a:ext cx="947420" cy="28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8" name="" r:id="rId10" imgW="947420" imgH="284480" progId="Equation.Ribbit">
                  <p:embed/>
                </p:oleObj>
              </mc:Choice>
              <mc:Fallback>
                <p:oleObj name="" r:id="rId10" imgW="947420" imgH="284480" progId="Equation.Ribbit">
                  <p:embed/>
                  <p:pic>
                    <p:nvPicPr>
                      <p:cNvPr id="0" name="图片 1126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88335" y="2044935"/>
                        <a:ext cx="947420" cy="284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671195" y="2449195"/>
            <a:ext cx="101600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sigmapoint</a:t>
            </a:r>
            <a:r>
              <a:rPr 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：</a:t>
            </a:r>
            <a:endParaRPr lang="zh-CN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00860" y="2477135"/>
          <a:ext cx="1089025" cy="276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8" name="Formula" r:id="rId12" imgW="1096645" imgH="266065" progId="Equation.Ribbit">
                  <p:embed/>
                </p:oleObj>
              </mc:Choice>
              <mc:Fallback>
                <p:oleObj name="Formula" r:id="rId12" imgW="1096645" imgH="266065" progId="Equation.Ribbit">
                  <p:embed/>
                  <p:pic>
                    <p:nvPicPr>
                      <p:cNvPr id="0" name="对象 18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0860" y="2477135"/>
                        <a:ext cx="1089025" cy="276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237695" y="2487842"/>
          <a:ext cx="1351915" cy="25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7" name="" r:id="rId13" imgW="1497965" imgH="286385" progId="Equation.Ribbit">
                  <p:embed/>
                </p:oleObj>
              </mc:Choice>
              <mc:Fallback>
                <p:oleObj name="" r:id="rId13" imgW="1497965" imgH="286385" progId="Equation.Ribbit">
                  <p:embed/>
                  <p:pic>
                    <p:nvPicPr>
                      <p:cNvPr id="0" name="图片 1331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237695" y="2487842"/>
                        <a:ext cx="1351915" cy="259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3255645" cy="368300"/>
            <a:chOff x="444" y="429"/>
            <a:chExt cx="5127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45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滤波器作用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36270" y="788670"/>
            <a:ext cx="7706995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滤波器的本质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：</a:t>
            </a:r>
            <a:r>
              <a:rPr 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结合预测与观测，得到最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“</a:t>
            </a:r>
            <a:r>
              <a:rPr 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精确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”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的后验值。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实际中，预测与观测均从传感器而来，因此滤波器的作用便是结合各传感器得到一个最好的融合结果。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1195" y="3749040"/>
            <a:ext cx="38309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1)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 实际中预测往往从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IMU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、编码器等传感器递推而来；</a:t>
            </a:r>
            <a:endParaRPr lang="en-US" altLang="zh-CN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71195" y="4079875"/>
            <a:ext cx="3500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2)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 观测往往从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GPS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、雷达、相机等传感器而来；</a:t>
            </a:r>
            <a:endParaRPr lang="en-US" altLang="zh-CN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1195" y="4397375"/>
            <a:ext cx="35496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3)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 后验为融合后的结果，即定位模块的输出。</a:t>
            </a:r>
            <a:endParaRPr lang="en-US" altLang="zh-CN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15" y="1449705"/>
            <a:ext cx="5195570" cy="231267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2344420" cy="369570"/>
            <a:chOff x="444" y="429"/>
            <a:chExt cx="3692" cy="582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07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</a:t>
              </a:r>
              <a:endParaRPr lang="en-US" altLang="zh-CN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3255645" y="1362075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滤波器作用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55645" y="1985645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概率基础知识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645" y="2609215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滤波器基本原理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55645" y="3232785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4.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基于滤波器的融合</a:t>
            </a:r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55645" y="3804920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观测性与观测度分析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E:\owncloud\刘达\2017年\深蓝学院\PPT模板\辅助图形3.png辅助图形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670" y="1953895"/>
            <a:ext cx="378460" cy="431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13" name="图片 12" descr="E:\owncloud\刘达\2017年\深蓝学院\PPT模板\辅助图形3.png辅助图形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670" y="3773170"/>
            <a:ext cx="378460" cy="431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3" name="图片 2" descr="E:\owncloud\刘达\2017年\深蓝学院\PPT模板\辅助图形3.png辅助图形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670" y="1330325"/>
            <a:ext cx="378460" cy="431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8" name="图片 7" descr="E:\owncloud\刘达\2017年\深蓝学院\PPT模板\辅助图形3.png辅助图形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670" y="2577465"/>
            <a:ext cx="378460" cy="431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10" name="图片 9" descr="E:\owncloud\刘达\2017年\深蓝学院\PPT模板\辅助图形3.png辅助图形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20670" y="3201035"/>
            <a:ext cx="378460" cy="43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40" y="272415"/>
            <a:ext cx="2552065" cy="368300"/>
            <a:chOff x="444" y="429"/>
            <a:chExt cx="4019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4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基于滤波器的融合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1665" y="860425"/>
            <a:ext cx="7227570" cy="10291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通过以上推导，滤波问题可以简单理解为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“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预测 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+ 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观测 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= 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融合结果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”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结合实际点云地图中定位的例子，预测由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IMU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给出，观测即为激光雷达点云和地图匹配得到的姿态和位置。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融合流程用框图可以表示如下：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658620" y="2026285"/>
            <a:ext cx="5826760" cy="2256790"/>
            <a:chOff x="1090295" y="2162175"/>
            <a:chExt cx="5826760" cy="2256790"/>
          </a:xfrm>
        </p:grpSpPr>
        <p:sp>
          <p:nvSpPr>
            <p:cNvPr id="5" name="矩形 4"/>
            <p:cNvSpPr/>
            <p:nvPr/>
          </p:nvSpPr>
          <p:spPr>
            <a:xfrm>
              <a:off x="1090295" y="2369820"/>
              <a:ext cx="1380490" cy="335280"/>
            </a:xfrm>
            <a:prstGeom prst="rect">
              <a:avLst/>
            </a:prstGeom>
            <a:noFill/>
            <a:ln w="28575" cmpd="sng">
              <a:solidFill>
                <a:srgbClr val="00D6B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位姿初始化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749800" y="4105910"/>
              <a:ext cx="1221105" cy="313055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修正误差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4" name="直接箭头连接符 13"/>
            <p:cNvCxnSpPr>
              <a:stCxn id="5" idx="2"/>
              <a:endCxn id="39" idx="0"/>
            </p:cNvCxnSpPr>
            <p:nvPr/>
          </p:nvCxnSpPr>
          <p:spPr>
            <a:xfrm>
              <a:off x="1780540" y="2705100"/>
              <a:ext cx="0" cy="447675"/>
            </a:xfrm>
            <a:prstGeom prst="straightConnector1">
              <a:avLst/>
            </a:prstGeom>
            <a:ln w="28575" cmpd="sng">
              <a:solidFill>
                <a:srgbClr val="00D6B5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5464810" y="2691130"/>
              <a:ext cx="1445260" cy="457200"/>
            </a:xfrm>
            <a:prstGeom prst="rect">
              <a:avLst/>
            </a:prstGeom>
            <a:noFill/>
            <a:ln w="28575" cmpd="sng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kalman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滤波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090295" y="3152775"/>
              <a:ext cx="1380490" cy="334645"/>
            </a:xfrm>
            <a:prstGeom prst="rect">
              <a:avLst/>
            </a:prstGeom>
            <a:noFill/>
            <a:ln w="28575" cmpd="sng">
              <a:solidFill>
                <a:srgbClr val="00D6B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kalman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初始化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40" name="直接箭头连接符 39"/>
            <p:cNvCxnSpPr>
              <a:stCxn id="39" idx="3"/>
              <a:endCxn id="12" idx="1"/>
            </p:cNvCxnSpPr>
            <p:nvPr/>
          </p:nvCxnSpPr>
          <p:spPr>
            <a:xfrm>
              <a:off x="2477770" y="3320415"/>
              <a:ext cx="596900" cy="0"/>
            </a:xfrm>
            <a:prstGeom prst="straightConnector1">
              <a:avLst/>
            </a:prstGeom>
            <a:ln w="28575" cmpd="sng">
              <a:solidFill>
                <a:srgbClr val="00D6B5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3067685" y="2349500"/>
              <a:ext cx="1465580" cy="355600"/>
            </a:xfrm>
            <a:prstGeom prst="rect">
              <a:avLst/>
            </a:prstGeom>
            <a:noFill/>
            <a:ln w="28575" cmpd="sng">
              <a:solidFill>
                <a:srgbClr val="92D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点云</a:t>
              </a:r>
              <a:r>
                <a:rPr lang="en-US" altLang="zh-CN" sz="1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-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地图匹配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067685" y="3152775"/>
              <a:ext cx="1465580" cy="355600"/>
            </a:xfrm>
            <a:prstGeom prst="rect">
              <a:avLst/>
            </a:prstGeom>
            <a:noFill/>
            <a:ln w="28575" cmpd="sng">
              <a:solidFill>
                <a:srgbClr val="92D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IMU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预测位姿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43" name="肘形连接符 42"/>
            <p:cNvCxnSpPr>
              <a:stCxn id="41" idx="3"/>
              <a:endCxn id="19" idx="0"/>
            </p:cNvCxnSpPr>
            <p:nvPr/>
          </p:nvCxnSpPr>
          <p:spPr>
            <a:xfrm>
              <a:off x="4540250" y="2527300"/>
              <a:ext cx="1654175" cy="163830"/>
            </a:xfrm>
            <a:prstGeom prst="bentConnector2">
              <a:avLst/>
            </a:prstGeom>
            <a:ln w="28575" cmpd="sng">
              <a:solidFill>
                <a:srgbClr val="92D05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连接符 43"/>
            <p:cNvCxnSpPr>
              <a:stCxn id="42" idx="3"/>
              <a:endCxn id="19" idx="2"/>
            </p:cNvCxnSpPr>
            <p:nvPr/>
          </p:nvCxnSpPr>
          <p:spPr>
            <a:xfrm flipV="1">
              <a:off x="4540250" y="3148330"/>
              <a:ext cx="1654175" cy="182245"/>
            </a:xfrm>
            <a:prstGeom prst="bentConnector2">
              <a:avLst/>
            </a:prstGeom>
            <a:ln w="28575" cmpd="sng">
              <a:solidFill>
                <a:srgbClr val="92D05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4708525" y="2162175"/>
              <a:ext cx="89408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charset="-122"/>
                  <a:ea typeface="微软雅黑" panose="020B0503020204020204" charset="-122"/>
                </a:rPr>
                <a:t>观测量</a:t>
              </a:r>
              <a:endParaRPr lang="zh-CN" altLang="en-US" sz="12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750435" y="3445510"/>
              <a:ext cx="89408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charset="-122"/>
                  <a:ea typeface="微软雅黑" panose="020B0503020204020204" charset="-122"/>
                </a:rPr>
                <a:t>状态方程</a:t>
              </a:r>
              <a:endParaRPr lang="zh-CN" altLang="en-US" sz="12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47" name="肘形连接符 46"/>
            <p:cNvCxnSpPr>
              <a:stCxn id="19" idx="3"/>
              <a:endCxn id="10" idx="3"/>
            </p:cNvCxnSpPr>
            <p:nvPr/>
          </p:nvCxnSpPr>
          <p:spPr>
            <a:xfrm flipH="1">
              <a:off x="5977890" y="2919730"/>
              <a:ext cx="939165" cy="1343025"/>
            </a:xfrm>
            <a:prstGeom prst="bentConnector3">
              <a:avLst>
                <a:gd name="adj1" fmla="val -25355"/>
              </a:avLst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连接符 47"/>
            <p:cNvCxnSpPr>
              <a:stCxn id="10" idx="1"/>
              <a:endCxn id="42" idx="2"/>
            </p:cNvCxnSpPr>
            <p:nvPr/>
          </p:nvCxnSpPr>
          <p:spPr>
            <a:xfrm rot="10800000">
              <a:off x="3807460" y="3508375"/>
              <a:ext cx="949325" cy="754380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40" y="272415"/>
            <a:ext cx="2552065" cy="368300"/>
            <a:chOff x="444" y="429"/>
            <a:chExt cx="4019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4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基于滤波器的融合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621665" y="980440"/>
            <a:ext cx="26587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1) 状态方程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1664" y="1223010"/>
            <a:ext cx="3601085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状态方程由误差方程得来，第三章已经完成误差方程的推导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34407" y="1772435"/>
          <a:ext cx="1563370" cy="278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3" name="" r:id="rId2" imgW="1563370" imgH="278130" progId="Equation.Ribbit">
                  <p:embed/>
                </p:oleObj>
              </mc:Choice>
              <mc:Fallback>
                <p:oleObj name="" r:id="rId2" imgW="1563370" imgH="278130" progId="Equation.Ribbit">
                  <p:embed/>
                  <p:pic>
                    <p:nvPicPr>
                      <p:cNvPr id="0" name="图片 409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34407" y="1772435"/>
                        <a:ext cx="1563370" cy="278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05198" y="2120098"/>
          <a:ext cx="162560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4" name="" r:id="rId4" imgW="1625600" imgH="250825" progId="Equation.Ribbit">
                  <p:embed/>
                </p:oleObj>
              </mc:Choice>
              <mc:Fallback>
                <p:oleObj name="" r:id="rId4" imgW="1625600" imgH="250825" progId="Equation.Ribbit">
                  <p:embed/>
                  <p:pic>
                    <p:nvPicPr>
                      <p:cNvPr id="0" name="图片 512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5198" y="2120098"/>
                        <a:ext cx="1625600" cy="250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05832" y="2435375"/>
          <a:ext cx="763270" cy="213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5" name="" r:id="rId6" imgW="763270" imgH="213360" progId="Equation.Ribbit">
                  <p:embed/>
                </p:oleObj>
              </mc:Choice>
              <mc:Fallback>
                <p:oleObj name="" r:id="rId6" imgW="763270" imgH="213360" progId="Equation.Ribbit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05832" y="2435375"/>
                        <a:ext cx="763270" cy="213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21665" y="2684588"/>
            <a:ext cx="328803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为了写出完整的状态方程，需要把它们展开。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1665" y="3057886"/>
            <a:ext cx="212407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a)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姿态误差方程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2649" y="3402229"/>
            <a:ext cx="133985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由于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27735" y="3715034"/>
          <a:ext cx="1625600" cy="30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6" name="" r:id="rId8" imgW="1625600" imgH="306070" progId="Equation.Ribbit">
                  <p:embed/>
                </p:oleObj>
              </mc:Choice>
              <mc:Fallback>
                <p:oleObj name="" r:id="rId8" imgW="1625600" imgH="306070" progId="Equation.Ribbit">
                  <p:embed/>
                  <p:pic>
                    <p:nvPicPr>
                      <p:cNvPr id="0" name="图片 409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7735" y="3715034"/>
                        <a:ext cx="1625600" cy="306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94975" y="4108673"/>
          <a:ext cx="2212340" cy="30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7" name="" r:id="rId10" imgW="2212340" imgH="306070" progId="Equation.Ribbit">
                  <p:embed/>
                </p:oleObj>
              </mc:Choice>
              <mc:Fallback>
                <p:oleObj name="" r:id="rId10" imgW="2212340" imgH="306070" progId="Equation.Ribbit">
                  <p:embed/>
                  <p:pic>
                    <p:nvPicPr>
                      <p:cNvPr id="0" name="图片 409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4975" y="4108673"/>
                        <a:ext cx="2212340" cy="306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621665" y="4550263"/>
            <a:ext cx="414210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                                                 为地球自转角速度</a:t>
            </a:r>
            <a:endParaRPr lang="en-US" altLang="zh-CN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2" name="对象 2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32452" y="4627166"/>
          <a:ext cx="2075815" cy="229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8" name="" r:id="rId12" imgW="2075815" imgH="229870" progId="Equation.Ribbit">
                  <p:embed/>
                </p:oleObj>
              </mc:Choice>
              <mc:Fallback>
                <p:oleObj name="" r:id="rId12" imgW="2075815" imgH="229870" progId="Equation.Ribbit">
                  <p:embed/>
                  <p:pic>
                    <p:nvPicPr>
                      <p:cNvPr id="0" name="图片 1433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32452" y="4627166"/>
                        <a:ext cx="2075815" cy="229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727381" y="1515402"/>
          <a:ext cx="126428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9" name="" r:id="rId14" imgW="1264285" imgH="758825" progId="Equation.Ribbit">
                  <p:embed/>
                </p:oleObj>
              </mc:Choice>
              <mc:Fallback>
                <p:oleObj name="" r:id="rId14" imgW="1264285" imgH="758825" progId="Equation.Ribbit">
                  <p:embed/>
                  <p:pic>
                    <p:nvPicPr>
                      <p:cNvPr id="0" name="图片 409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27381" y="1515402"/>
                        <a:ext cx="1264285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4763770" y="1217608"/>
            <a:ext cx="133985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而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15509" y="2842255"/>
            <a:ext cx="3968138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因此，姿态误差方程                                   可重新写为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8" name="对象 2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22190" y="3488055"/>
          <a:ext cx="3702050" cy="759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50" name="Formula" r:id="rId16" imgW="4234180" imgH="784860" progId="Equation.Ribbit">
                  <p:embed/>
                </p:oleObj>
              </mc:Choice>
              <mc:Fallback>
                <p:oleObj name="Formula" r:id="rId16" imgW="4234180" imgH="784860" progId="Equation.Ribbit">
                  <p:embed/>
                  <p:pic>
                    <p:nvPicPr>
                      <p:cNvPr id="0" name="图片 409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22190" y="3488055"/>
                        <a:ext cx="3702050" cy="759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4715509" y="2446650"/>
            <a:ext cx="414210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    为陀螺仪的</a:t>
            </a: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bias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。</a:t>
            </a:r>
            <a:endParaRPr lang="en-US" altLang="zh-CN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1" name="对象 3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154296" y="2546033"/>
          <a:ext cx="9080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51" name="" r:id="rId18" imgW="93345" imgH="147320" progId="Equation.Ribbit">
                  <p:embed/>
                </p:oleObj>
              </mc:Choice>
              <mc:Fallback>
                <p:oleObj name="" r:id="rId18" imgW="93345" imgH="147320" progId="Equation.Ribbit">
                  <p:embed/>
                  <p:pic>
                    <p:nvPicPr>
                      <p:cNvPr id="0" name="图片 4099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54296" y="2546033"/>
                        <a:ext cx="90805" cy="17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14738" y="778935"/>
            <a:ext cx="210947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基于误差状态的滤波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209735" y="2873820"/>
          <a:ext cx="1496695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52" name="" r:id="rId20" imgW="1563370" imgH="278130" progId="Equation.Ribbit">
                  <p:embed/>
                </p:oleObj>
              </mc:Choice>
              <mc:Fallback>
                <p:oleObj name="" r:id="rId20" imgW="1563370" imgH="278130" progId="Equation.Ribbit">
                  <p:embed/>
                  <p:pic>
                    <p:nvPicPr>
                      <p:cNvPr id="0" name="对象 1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09735" y="2873820"/>
                        <a:ext cx="1496695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40" y="272415"/>
            <a:ext cx="2552065" cy="368300"/>
            <a:chOff x="444" y="429"/>
            <a:chExt cx="4019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4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基于滤波器的融合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aphicFrame>
        <p:nvGraphicFramePr>
          <p:cNvPr id="21" name="对象 2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51865" y="1900558"/>
          <a:ext cx="1659890" cy="30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30" name="" r:id="rId2" imgW="1659890" imgH="306070" progId="Equation.Ribbit">
                  <p:embed/>
                </p:oleObj>
              </mc:Choice>
              <mc:Fallback>
                <p:oleObj name="" r:id="rId2" imgW="1659890" imgH="306070" progId="Equation.Ribbit">
                  <p:embed/>
                  <p:pic>
                    <p:nvPicPr>
                      <p:cNvPr id="0" name="图片 512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1865" y="1900558"/>
                        <a:ext cx="1659890" cy="306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21665" y="1203768"/>
            <a:ext cx="212407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b)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速度误差方程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8014" y="1612492"/>
            <a:ext cx="133985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由于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2" name="对象 3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52052" y="2282193"/>
          <a:ext cx="131191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31" name="" r:id="rId4" imgW="1311910" imgH="758825" progId="Equation.Ribbit">
                  <p:embed/>
                </p:oleObj>
              </mc:Choice>
              <mc:Fallback>
                <p:oleObj name="" r:id="rId4" imgW="1311910" imgH="758825" progId="Equation.Ribbit">
                  <p:embed/>
                  <p:pic>
                    <p:nvPicPr>
                      <p:cNvPr id="0" name="图片 409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2052" y="2282193"/>
                        <a:ext cx="1311910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621665" y="3023574"/>
            <a:ext cx="210566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     为加速度计的</a:t>
            </a: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bias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。</a:t>
            </a:r>
            <a:endParaRPr lang="en-US" altLang="zh-CN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5" name="对象 3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62067" y="3114986"/>
          <a:ext cx="162560" cy="19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32" name="" r:id="rId6" imgW="162560" imgH="196850" progId="Equation.Ribbit">
                  <p:embed/>
                </p:oleObj>
              </mc:Choice>
              <mc:Fallback>
                <p:oleObj name="" r:id="rId6" imgW="162560" imgH="196850" progId="Equation.Ribbit">
                  <p:embed/>
                  <p:pic>
                    <p:nvPicPr>
                      <p:cNvPr id="0" name="图片 409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2067" y="3114986"/>
                        <a:ext cx="162560" cy="19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631190" y="3397142"/>
            <a:ext cx="3843078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因此，速度误差方程                                  可重新写为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8" name="对象 3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25040" y="4082838"/>
          <a:ext cx="3749675" cy="716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33" name="" r:id="rId8" imgW="4041140" imgH="772160" progId="Equation.Ribbit">
                  <p:embed/>
                </p:oleObj>
              </mc:Choice>
              <mc:Fallback>
                <p:oleObj name="" r:id="rId8" imgW="4041140" imgH="772160" progId="Equation.Ribbit">
                  <p:embed/>
                  <p:pic>
                    <p:nvPicPr>
                      <p:cNvPr id="0" name="图片 409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5040" y="4082838"/>
                        <a:ext cx="3749675" cy="716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4801554" y="1203050"/>
            <a:ext cx="212407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c)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位置误差方程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43" name="对象 4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752813" y="2000410"/>
          <a:ext cx="1346835" cy="751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34" name="" r:id="rId10" imgW="1385570" imgH="772160" progId="Equation.Ribbit">
                  <p:embed/>
                </p:oleObj>
              </mc:Choice>
              <mc:Fallback>
                <p:oleObj name="" r:id="rId10" imgW="1385570" imgH="772160" progId="Equation.Ribbit">
                  <p:embed/>
                  <p:pic>
                    <p:nvPicPr>
                      <p:cNvPr id="0" name="图片 409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752813" y="2000410"/>
                        <a:ext cx="1346835" cy="751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文本框 44"/>
          <p:cNvSpPr txBox="1"/>
          <p:nvPr/>
        </p:nvSpPr>
        <p:spPr>
          <a:xfrm>
            <a:off x="4801554" y="1612491"/>
            <a:ext cx="328803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位置误差方程                 可直接展开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1665" y="980440"/>
            <a:ext cx="26587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1) 状态方程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4738" y="778935"/>
            <a:ext cx="210947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基于误差状态的滤波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257041" y="3455851"/>
          <a:ext cx="141986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35" name="" r:id="rId12" imgW="1625600" imgH="250825" progId="Equation.Ribbit">
                  <p:embed/>
                </p:oleObj>
              </mc:Choice>
              <mc:Fallback>
                <p:oleObj name="" r:id="rId12" imgW="1625600" imgH="250825" progId="Equation.Ribbit">
                  <p:embed/>
                  <p:pic>
                    <p:nvPicPr>
                      <p:cNvPr id="0" name="对象 20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57041" y="3455851"/>
                        <a:ext cx="1419860" cy="21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862901" y="1689005"/>
          <a:ext cx="645795" cy="18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36" name="" r:id="rId14" imgW="763270" imgH="213360" progId="Equation.Ribbit">
                  <p:embed/>
                </p:oleObj>
              </mc:Choice>
              <mc:Fallback>
                <p:oleObj name="" r:id="rId14" imgW="763270" imgH="213360" progId="Equation.Ribbit">
                  <p:embed/>
                  <p:pic>
                    <p:nvPicPr>
                      <p:cNvPr id="0" name="对象 10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862901" y="1689005"/>
                        <a:ext cx="645795" cy="180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40" y="272415"/>
            <a:ext cx="2552065" cy="368300"/>
            <a:chOff x="444" y="429"/>
            <a:chExt cx="4019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4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基于滤波器的融合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627899" y="1979354"/>
            <a:ext cx="302577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根据以上展开的误差方程，若令状态量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15541" y="2364377"/>
          <a:ext cx="2650490" cy="30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97" name="" r:id="rId2" imgW="2650490" imgH="306070" progId="Equation.Ribbit">
                  <p:embed/>
                </p:oleObj>
              </mc:Choice>
              <mc:Fallback>
                <p:oleObj name="" r:id="rId2" imgW="2650490" imgH="306070" progId="Equation.Ribbit">
                  <p:embed/>
                  <p:pic>
                    <p:nvPicPr>
                      <p:cNvPr id="0" name="图片 1536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5541" y="2364377"/>
                        <a:ext cx="2650490" cy="306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27899" y="2850574"/>
            <a:ext cx="302577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09014" y="3201403"/>
          <a:ext cx="2078355" cy="30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98" name="" r:id="rId4" imgW="2078355" imgH="306070" progId="Equation.Ribbit">
                  <p:embed/>
                </p:oleObj>
              </mc:Choice>
              <mc:Fallback>
                <p:oleObj name="" r:id="rId4" imgW="2078355" imgH="306070" progId="Equation.Ribbit">
                  <p:embed/>
                  <p:pic>
                    <p:nvPicPr>
                      <p:cNvPr id="0" name="图片 1536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9014" y="3201403"/>
                        <a:ext cx="2078355" cy="306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09014" y="3566277"/>
          <a:ext cx="2046605" cy="30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99" name="" r:id="rId6" imgW="2046605" imgH="306070" progId="Equation.Ribbit">
                  <p:embed/>
                </p:oleObj>
              </mc:Choice>
              <mc:Fallback>
                <p:oleObj name="" r:id="rId6" imgW="2046605" imgH="306070" progId="Equation.Ribbit">
                  <p:embed/>
                  <p:pic>
                    <p:nvPicPr>
                      <p:cNvPr id="0" name="图片 1536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9014" y="3566277"/>
                        <a:ext cx="2046605" cy="306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09332" y="3931151"/>
          <a:ext cx="1625600" cy="30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0" name="" r:id="rId8" imgW="1625600" imgH="306070" progId="Equation.Ribbit">
                  <p:embed/>
                </p:oleObj>
              </mc:Choice>
              <mc:Fallback>
                <p:oleObj name="" r:id="rId8" imgW="1625600" imgH="306070" progId="Equation.Ribbit">
                  <p:embed/>
                  <p:pic>
                    <p:nvPicPr>
                      <p:cNvPr id="0" name="图片 1536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09332" y="3931151"/>
                        <a:ext cx="1625600" cy="306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07881" y="4296025"/>
          <a:ext cx="1405890" cy="30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1" name="" r:id="rId10" imgW="1405890" imgH="306070" progId="Equation.Ribbit">
                  <p:embed/>
                </p:oleObj>
              </mc:Choice>
              <mc:Fallback>
                <p:oleObj name="" r:id="rId10" imgW="1405890" imgH="306070" progId="Equation.Ribbit">
                  <p:embed/>
                  <p:pic>
                    <p:nvPicPr>
                      <p:cNvPr id="0" name="图片 1536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07881" y="4296025"/>
                        <a:ext cx="1405890" cy="306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4479466" y="1233383"/>
            <a:ext cx="1818640" cy="307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则有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08043" y="4660564"/>
          <a:ext cx="1577340" cy="283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2" name="" r:id="rId12" imgW="1704340" imgH="306070" progId="Equation.Ribbit">
                  <p:embed/>
                </p:oleObj>
              </mc:Choice>
              <mc:Fallback>
                <p:oleObj name="" r:id="rId12" imgW="1704340" imgH="306070" progId="Equation.Ribbit">
                  <p:embed/>
                  <p:pic>
                    <p:nvPicPr>
                      <p:cNvPr id="0" name="图片 1536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8043" y="4660564"/>
                        <a:ext cx="1577340" cy="283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778869" y="1570933"/>
          <a:ext cx="3038475" cy="1243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3" name="" r:id="rId14" imgW="3038475" imgH="1243330" progId="Equation.Ribbit">
                  <p:embed/>
                </p:oleObj>
              </mc:Choice>
              <mc:Fallback>
                <p:oleObj name="" r:id="rId14" imgW="3038475" imgH="1243330" progId="Equation.Ribbit">
                  <p:embed/>
                  <p:pic>
                    <p:nvPicPr>
                      <p:cNvPr id="0" name="图片 1536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778869" y="1570933"/>
                        <a:ext cx="3038475" cy="1243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4479465" y="2850573"/>
            <a:ext cx="181864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7899" y="1228587"/>
            <a:ext cx="302577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在滤波器中，状态方程一般写为如下形式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2" name="对象 2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12240" y="1588536"/>
          <a:ext cx="1466215" cy="237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4" name="" r:id="rId16" imgW="1466215" imgH="237490" progId="Equation.Ribbit">
                  <p:embed/>
                </p:oleObj>
              </mc:Choice>
              <mc:Fallback>
                <p:oleObj name="" r:id="rId16" imgW="1466215" imgH="237490" progId="Equation.Ribbit">
                  <p:embed/>
                  <p:pic>
                    <p:nvPicPr>
                      <p:cNvPr id="0" name="图片 15363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412240" y="1588536"/>
                        <a:ext cx="1466215" cy="237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07443" y="3154785"/>
          <a:ext cx="213487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5" name="" r:id="rId18" imgW="2134870" imgH="758825" progId="Equation.Ribbit">
                  <p:embed/>
                </p:oleObj>
              </mc:Choice>
              <mc:Fallback>
                <p:oleObj name="" r:id="rId18" imgW="2134870" imgH="758825" progId="Equation.Ribbit">
                  <p:embed/>
                  <p:pic>
                    <p:nvPicPr>
                      <p:cNvPr id="0" name="图片 15364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807443" y="3154785"/>
                        <a:ext cx="2134870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00142" y="4069495"/>
          <a:ext cx="294005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6" name="" r:id="rId20" imgW="2940050" imgH="758825" progId="Equation.Ribbit">
                  <p:embed/>
                </p:oleObj>
              </mc:Choice>
              <mc:Fallback>
                <p:oleObj name="" r:id="rId20" imgW="2940050" imgH="758825" progId="Equation.Ribbit">
                  <p:embed/>
                  <p:pic>
                    <p:nvPicPr>
                      <p:cNvPr id="0" name="图片 15364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800142" y="4069495"/>
                        <a:ext cx="2940050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621665" y="980440"/>
            <a:ext cx="26587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1) 状态方程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4738" y="778935"/>
            <a:ext cx="210947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基于误差状态的滤波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40" y="272415"/>
            <a:ext cx="2552065" cy="368300"/>
            <a:chOff x="444" y="429"/>
            <a:chExt cx="4019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4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基于滤波器的融合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629285" y="1223010"/>
                <a:ext cx="7685405" cy="3089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algn="just" defTabSz="914400" rtl="0" fontAlgn="base">
                  <a:lnSpc>
                    <a:spcPct val="130000"/>
                  </a:lnSpc>
                  <a:spcBef>
                    <a:spcPts val="0"/>
                  </a:spcBef>
                  <a:buClr>
                    <a:schemeClr val="accent2"/>
                  </a:buClr>
                  <a:buSzTx/>
                  <a:buFontTx/>
                  <a:buNone/>
                  <a:defRPr/>
                </a:pP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在状态方程右侧，还包含</a:t>
                </a:r>
                <a14:m>
                  <m:oMath xmlns:m="http://schemas.openxmlformats.org/officeDocument/2006/math"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𝑊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，它代表的是器件噪声，在惯导问题中</a:t>
                </a:r>
                <a:endPara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85" y="1223010"/>
                <a:ext cx="7685405" cy="308995"/>
              </a:xfrm>
              <a:prstGeom prst="rect">
                <a:avLst/>
              </a:prstGeom>
              <a:blipFill rotWithShape="1">
                <a:blip r:embed="rId2"/>
                <a:stretch>
                  <a:fillRect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对象 2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990215" y="1803394"/>
          <a:ext cx="3163570" cy="30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27" name="" r:id="rId3" imgW="3163570" imgH="306070" progId="Equation.Ribbit">
                  <p:embed/>
                </p:oleObj>
              </mc:Choice>
              <mc:Fallback>
                <p:oleObj name="" r:id="rId3" imgW="3163570" imgH="306070" progId="Equation.Ribbit">
                  <p:embed/>
                  <p:pic>
                    <p:nvPicPr>
                      <p:cNvPr id="0" name="图片 163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0215" y="1803394"/>
                        <a:ext cx="3163570" cy="306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630353" y="2314892"/>
            <a:ext cx="384302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      为陀螺仪的噪声，    为加速度计的噪声。   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7" name="对象 2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47576" y="2428008"/>
          <a:ext cx="217170" cy="18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28" name="" r:id="rId5" imgW="217170" imgH="180340" progId="Equation.Ribbit">
                  <p:embed/>
                </p:oleObj>
              </mc:Choice>
              <mc:Fallback>
                <p:oleObj name="" r:id="rId5" imgW="217170" imgH="180340" progId="Equation.Ribbit">
                  <p:embed/>
                  <p:pic>
                    <p:nvPicPr>
                      <p:cNvPr id="0" name="图片 1638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7576" y="2428008"/>
                        <a:ext cx="217170" cy="180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449311" y="2439755"/>
          <a:ext cx="22034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29" name="" r:id="rId7" imgW="220345" imgH="142875" progId="Equation.Ribbit">
                  <p:embed/>
                </p:oleObj>
              </mc:Choice>
              <mc:Fallback>
                <p:oleObj name="" r:id="rId7" imgW="220345" imgH="142875" progId="Equation.Ribbit">
                  <p:embed/>
                  <p:pic>
                    <p:nvPicPr>
                      <p:cNvPr id="0" name="图片 1638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49311" y="2439755"/>
                        <a:ext cx="220345" cy="142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644207" y="2852592"/>
            <a:ext cx="384302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此时有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1" name="对象 3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793173" y="3327285"/>
          <a:ext cx="1557655" cy="994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30" name="" r:id="rId9" imgW="1557655" imgH="994410" progId="Equation.Ribbit">
                  <p:embed/>
                </p:oleObj>
              </mc:Choice>
              <mc:Fallback>
                <p:oleObj name="" r:id="rId9" imgW="1557655" imgH="994410" progId="Equation.Ribbit">
                  <p:embed/>
                  <p:pic>
                    <p:nvPicPr>
                      <p:cNvPr id="0" name="图片 1638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93173" y="3327285"/>
                        <a:ext cx="1557655" cy="994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21665" y="980440"/>
            <a:ext cx="26587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1) 状态方程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4738" y="778935"/>
            <a:ext cx="210947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基于误差状态的滤波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40" y="272415"/>
            <a:ext cx="2552065" cy="368300"/>
            <a:chOff x="444" y="429"/>
            <a:chExt cx="4019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4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基于滤波器的融合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21665" y="1335222"/>
            <a:ext cx="347789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在滤波器中，观测方程一般写为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2" name="对象 2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30572" y="1724319"/>
          <a:ext cx="1427480" cy="195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90" name="" r:id="rId2" imgW="1427480" imgH="195580" progId="Equation.Ribbit">
                  <p:embed/>
                </p:oleObj>
              </mc:Choice>
              <mc:Fallback>
                <p:oleObj name="" r:id="rId2" imgW="1427480" imgH="195580" progId="Equation.Ribbit">
                  <p:embed/>
                  <p:pic>
                    <p:nvPicPr>
                      <p:cNvPr id="0" name="图片 1536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30572" y="1724319"/>
                        <a:ext cx="1427480" cy="195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28592" y="1982287"/>
            <a:ext cx="277368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此例中观测量有位置、失准角，则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30313" y="2336935"/>
          <a:ext cx="1404620" cy="30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91" name="" r:id="rId4" imgW="1404620" imgH="306070" progId="Equation.Ribbit">
                  <p:embed/>
                </p:oleObj>
              </mc:Choice>
              <mc:Fallback>
                <p:oleObj name="" r:id="rId4" imgW="1404620" imgH="306070" progId="Equation.Ribbit">
                  <p:embed/>
                  <p:pic>
                    <p:nvPicPr>
                      <p:cNvPr id="0" name="图片 1536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30313" y="2336935"/>
                        <a:ext cx="1404620" cy="306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21030" y="3369127"/>
            <a:ext cx="277368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因此有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86448" y="3011940"/>
          <a:ext cx="2650490" cy="30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92" name="" r:id="rId6" imgW="2650490" imgH="306070" progId="Equation.Ribbit">
                  <p:embed/>
                </p:oleObj>
              </mc:Choice>
              <mc:Fallback>
                <p:oleObj name="" r:id="rId6" imgW="2650490" imgH="306070" progId="Equation.Ribbit">
                  <p:embed/>
                  <p:pic>
                    <p:nvPicPr>
                      <p:cNvPr id="0" name="图片 1536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6448" y="3011940"/>
                        <a:ext cx="2650490" cy="306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21665" y="2642687"/>
            <a:ext cx="277368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由于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98843" y="3789498"/>
          <a:ext cx="2423160" cy="50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93" name="" r:id="rId8" imgW="2423160" imgH="509905" progId="Equation.Ribbit">
                  <p:embed/>
                </p:oleObj>
              </mc:Choice>
              <mc:Fallback>
                <p:oleObj name="" r:id="rId8" imgW="2423160" imgH="509905" progId="Equation.Ribbit">
                  <p:embed/>
                  <p:pic>
                    <p:nvPicPr>
                      <p:cNvPr id="0" name="图片 1536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98843" y="3789498"/>
                        <a:ext cx="2423160" cy="509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4751966" y="1324426"/>
                <a:ext cx="2773680" cy="3089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algn="just" fontAlgn="base">
                  <a:lnSpc>
                    <a:spcPct val="130000"/>
                  </a:lnSpc>
                  <a:spcBef>
                    <a:spcPts val="0"/>
                  </a:spcBef>
                  <a:buClr>
                    <a:schemeClr val="accent2"/>
                  </a:buClr>
                  <a:buSzTx/>
                  <a:buFontTx/>
                  <a:buNone/>
                  <a:defRPr/>
                </a:pPr>
                <a:r>
                  <a:rPr lang="zh-CN" altLang="en-US"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而此处</a:t>
                </a:r>
                <a14:m>
                  <m:oMath xmlns:m="http://schemas.openxmlformats.org/officeDocument/2006/math">
                    <m:r>
                      <a:rPr lang="en-US" altLang="zh-CN" sz="1200" i="1" kern="0" dirty="0" smtClean="0"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𝑁</m:t>
                    </m:r>
                  </m:oMath>
                </a14:m>
                <a:r>
                  <a:rPr lang="zh-CN" altLang="en-US"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为观测噪声</a:t>
                </a:r>
                <a:endParaRPr lang="zh-CN" altLang="en-US" sz="1200" kern="0" dirty="0"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966" y="1324426"/>
                <a:ext cx="2773680" cy="308995"/>
              </a:xfrm>
              <a:prstGeom prst="rect">
                <a:avLst/>
              </a:prstGeom>
              <a:blipFill rotWithShape="1">
                <a:blip r:embed="rId10"/>
                <a:stretch>
                  <a:fillRect l="-9" t="-146" r="9" b="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147945" y="1654376"/>
          <a:ext cx="3183255" cy="30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94" name="" r:id="rId11" imgW="3183255" imgH="306070" progId="Equation.Ribbit">
                  <p:embed/>
                </p:oleObj>
              </mc:Choice>
              <mc:Fallback>
                <p:oleObj name="" r:id="rId11" imgW="3183255" imgH="306070" progId="Equation.Ribbit">
                  <p:embed/>
                  <p:pic>
                    <p:nvPicPr>
                      <p:cNvPr id="0" name="图片 1638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47945" y="1654376"/>
                        <a:ext cx="3183255" cy="306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21665" y="986790"/>
            <a:ext cx="4223385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en-US" altLang="zh-CN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) 观测方程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4738" y="778935"/>
            <a:ext cx="210947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基于误差状态的滤波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98843" y="4418148"/>
          <a:ext cx="1454150" cy="50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95" name="" r:id="rId13" imgW="1454150" imgH="509905" progId="Equation.Ribbit">
                  <p:embed/>
                </p:oleObj>
              </mc:Choice>
              <mc:Fallback>
                <p:oleObj name="" r:id="rId13" imgW="1454150" imgH="509905" progId="Equation.Ribbit">
                  <p:embed/>
                  <p:pic>
                    <p:nvPicPr>
                      <p:cNvPr id="0" name="图片 1536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8843" y="4418148"/>
                        <a:ext cx="1454150" cy="509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4751705" y="2211070"/>
            <a:ext cx="378015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注意，此处得到观测值     的计算过程为：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404143" y="2273432"/>
          <a:ext cx="116840" cy="207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96" name="" r:id="rId15" imgW="116840" imgH="207645" progId="Equation.Ribbit">
                  <p:embed/>
                </p:oleObj>
              </mc:Choice>
              <mc:Fallback>
                <p:oleObj name="" r:id="rId15" imgW="116840" imgH="207645" progId="Equation.Ribbit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404143" y="2273432"/>
                        <a:ext cx="116840" cy="207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147945" y="2879541"/>
          <a:ext cx="1380490" cy="26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97" name="Formula" r:id="rId17" imgW="1386840" imgH="269240" progId="Equation.Ribbit">
                  <p:embed/>
                </p:oleObj>
              </mc:Choice>
              <mc:Fallback>
                <p:oleObj name="Formula" r:id="rId17" imgW="1386840" imgH="269240" progId="Equation.Ribbit">
                  <p:embed/>
                  <p:pic>
                    <p:nvPicPr>
                      <p:cNvPr id="0" name="对象 1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147945" y="2879541"/>
                        <a:ext cx="1380490" cy="26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4751705" y="2541905"/>
            <a:ext cx="148780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先计算误差矩阵，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51705" y="3237758"/>
            <a:ext cx="3830320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       为当前时刻位姿的预测值，而       为姿态矩阵的观测值（此处指点云匹配得到的结果）。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4" name="对象 2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214314" y="3291284"/>
          <a:ext cx="262256" cy="241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98" name="Formula" r:id="rId19" imgW="294005" imgH="270510" progId="Equation.Ribbit">
                  <p:embed/>
                </p:oleObj>
              </mc:Choice>
              <mc:Fallback>
                <p:oleObj name="Formula" r:id="rId19" imgW="294005" imgH="270510" progId="Equation.Ribbit">
                  <p:embed/>
                  <p:pic>
                    <p:nvPicPr>
                      <p:cNvPr id="0" name="对象 1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214314" y="3291284"/>
                        <a:ext cx="262256" cy="241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566812" y="3315229"/>
          <a:ext cx="254190" cy="21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99" name="Formula" r:id="rId21" imgW="262890" imgH="224790" progId="Equation.Ribbit">
                  <p:embed/>
                </p:oleObj>
              </mc:Choice>
              <mc:Fallback>
                <p:oleObj name="Formula" r:id="rId21" imgW="262890" imgH="224790" progId="Equation.Ribbit">
                  <p:embed/>
                  <p:pic>
                    <p:nvPicPr>
                      <p:cNvPr id="0" name="对象 1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66812" y="3315229"/>
                        <a:ext cx="254190" cy="217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4751705" y="4030345"/>
            <a:ext cx="344932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而又根据下式，便可以得到      。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9" name="对象 2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739573" y="4091940"/>
          <a:ext cx="116840" cy="207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00" name="" r:id="rId23" imgW="116840" imgH="207645" progId="Equation.Ribbit">
                  <p:embed/>
                </p:oleObj>
              </mc:Choice>
              <mc:Fallback>
                <p:oleObj name="" r:id="rId23" imgW="116840" imgH="207645" progId="Equation.Ribbit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39573" y="4091940"/>
                        <a:ext cx="116840" cy="207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147945" y="4351952"/>
          <a:ext cx="1227138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01" name="Formula" r:id="rId24" imgW="15430500" imgH="3009900" progId="Equation.Ribbit">
                  <p:embed/>
                </p:oleObj>
              </mc:Choice>
              <mc:Fallback>
                <p:oleObj name="Formula" r:id="rId24" imgW="15430500" imgH="3009900" progId="Equation.Ribbit">
                  <p:embed/>
                  <p:pic>
                    <p:nvPicPr>
                      <p:cNvPr id="0" name="对象 1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147945" y="4351952"/>
                        <a:ext cx="1227138" cy="23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40" y="272415"/>
            <a:ext cx="2552065" cy="368300"/>
            <a:chOff x="444" y="429"/>
            <a:chExt cx="4019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4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基于滤波器的融合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21665" y="1269424"/>
            <a:ext cx="3772535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构建滤波器，即把融合系统的状态方程和观测方程应用到</a:t>
            </a:r>
            <a:r>
              <a:rPr lang="en-US" altLang="zh-CN" sz="1200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kalman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滤波的五个公式中。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8766" y="1856799"/>
            <a:ext cx="3765434" cy="549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注：上面推导的方程是连续时间的，要应用于离散时间，需要按照采样时间对其进行离散化。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82077" y="2912678"/>
          <a:ext cx="2251710" cy="192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1" name="" r:id="rId2" imgW="2251710" imgH="192405" progId="Equation.Ribbit">
                  <p:embed/>
                </p:oleObj>
              </mc:Choice>
              <mc:Fallback>
                <p:oleObj name="" r:id="rId2" imgW="2251710" imgH="192405" progId="Equation.Ribbit">
                  <p:embed/>
                  <p:pic>
                    <p:nvPicPr>
                      <p:cNvPr id="0" name="图片 1536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82077" y="2912678"/>
                        <a:ext cx="2251710" cy="192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635867" y="2544504"/>
            <a:ext cx="347789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状态方程离散化，可以写为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5866" y="3206205"/>
            <a:ext cx="347789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3" name="对象 2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74408" y="3605227"/>
          <a:ext cx="2730500" cy="268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2" name="" r:id="rId4" imgW="2730500" imgH="268605" progId="Equation.Ribbit">
                  <p:embed/>
                </p:oleObj>
              </mc:Choice>
              <mc:Fallback>
                <p:oleObj name="" r:id="rId4" imgW="2730500" imgH="268605" progId="Equation.Ribbit">
                  <p:embed/>
                  <p:pic>
                    <p:nvPicPr>
                      <p:cNvPr id="0" name="图片 1536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4408" y="3605227"/>
                        <a:ext cx="2730500" cy="268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68058" y="4016835"/>
          <a:ext cx="2051685" cy="268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3" name="" r:id="rId6" imgW="2051685" imgH="268605" progId="Equation.Ribbit">
                  <p:embed/>
                </p:oleObj>
              </mc:Choice>
              <mc:Fallback>
                <p:oleObj name="" r:id="rId6" imgW="2051685" imgH="268605" progId="Equation.Ribbit">
                  <p:embed/>
                  <p:pic>
                    <p:nvPicPr>
                      <p:cNvPr id="0" name="图片 1536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68058" y="4016835"/>
                        <a:ext cx="2051685" cy="268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628650" y="4358005"/>
                <a:ext cx="2413635" cy="3089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algn="just" fontAlgn="base">
                  <a:lnSpc>
                    <a:spcPct val="130000"/>
                  </a:lnSpc>
                  <a:spcBef>
                    <a:spcPts val="0"/>
                  </a:spcBef>
                  <a:buClr>
                    <a:schemeClr val="accent2"/>
                  </a:buClr>
                  <a:buSzTx/>
                  <a:buFontTx/>
                  <a:buNone/>
                  <a:defRPr/>
                </a:pPr>
                <a:r>
                  <a:rPr lang="zh-CN" altLang="en-US"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sz="1200" i="1" kern="0" dirty="0" smtClean="0"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𝑇</m:t>
                    </m:r>
                  </m:oMath>
                </a14:m>
                <a:r>
                  <a:rPr lang="zh-CN" altLang="en-US"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为</a:t>
                </a:r>
                <a:r>
                  <a:rPr lang="en-US" altLang="zh-CN" sz="1200" kern="0" dirty="0" err="1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kalman</a:t>
                </a:r>
                <a:r>
                  <a:rPr lang="zh-CN" altLang="en-US"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的滤波周期。</a:t>
                </a:r>
                <a:endParaRPr lang="zh-CN" altLang="en-US" sz="1200" kern="0" dirty="0"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358005"/>
                <a:ext cx="2413635" cy="308995"/>
              </a:xfrm>
              <a:prstGeom prst="rect">
                <a:avLst/>
              </a:prstGeom>
              <a:blipFill rotWithShape="1">
                <a:blip r:embed="rId8"/>
                <a:stretch>
                  <a:fillRect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/>
          <p:cNvSpPr txBox="1"/>
          <p:nvPr/>
        </p:nvSpPr>
        <p:spPr>
          <a:xfrm>
            <a:off x="4789170" y="1234440"/>
            <a:ext cx="380746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对于观测方程，不需要乘以滤波周期，可以直接写出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0" name="对象 2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41658" y="1618567"/>
          <a:ext cx="1647190" cy="195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4" name="" r:id="rId9" imgW="1647190" imgH="195580" progId="Equation.Ribbit">
                  <p:embed/>
                </p:oleObj>
              </mc:Choice>
              <mc:Fallback>
                <p:oleObj name="" r:id="rId9" imgW="1647190" imgH="195580" progId="Equation.Ribbit">
                  <p:embed/>
                  <p:pic>
                    <p:nvPicPr>
                      <p:cNvPr id="0" name="图片 1536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41658" y="1618567"/>
                        <a:ext cx="1647190" cy="195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4789170" y="1917065"/>
            <a:ext cx="36207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将以上各变量，带入</a:t>
            </a: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kalman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滤波的五个方程，即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88890" y="2300452"/>
            <a:ext cx="3076575" cy="1999710"/>
            <a:chOff x="5132388" y="2296114"/>
            <a:chExt cx="3076575" cy="1999710"/>
          </a:xfrm>
        </p:grpSpPr>
        <p:graphicFrame>
          <p:nvGraphicFramePr>
            <p:cNvPr id="4" name="对象 3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5146993" y="3130233"/>
            <a:ext cx="3061970" cy="3187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15" name="" r:id="rId11" imgW="3063240" imgH="319405" progId="Equation.Ribbit">
                    <p:embed/>
                  </p:oleObj>
                </mc:Choice>
                <mc:Fallback>
                  <p:oleObj name="" r:id="rId11" imgW="3063240" imgH="319405" progId="Equation.Ribbit">
                    <p:embed/>
                    <p:pic>
                      <p:nvPicPr>
                        <p:cNvPr id="0" name="图片 1331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146993" y="3130233"/>
                          <a:ext cx="3061970" cy="3187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对象 4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5172393" y="3603450"/>
            <a:ext cx="1696085" cy="2686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16" name="" r:id="rId13" imgW="1696085" imgH="268605" progId="Equation.Ribbit">
                    <p:embed/>
                  </p:oleObj>
                </mc:Choice>
                <mc:Fallback>
                  <p:oleObj name="" r:id="rId13" imgW="1696085" imgH="268605" progId="Equation.Ribbit">
                    <p:embed/>
                    <p:pic>
                      <p:nvPicPr>
                        <p:cNvPr id="0" name="图片 13313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172393" y="3603450"/>
                          <a:ext cx="1696085" cy="26860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33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5167632" y="2723834"/>
            <a:ext cx="2948305" cy="270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17" name="" r:id="rId15" imgW="2948305" imgH="271145" progId="Equation.Ribbit">
                    <p:embed/>
                  </p:oleObj>
                </mc:Choice>
                <mc:Fallback>
                  <p:oleObj name="" r:id="rId15" imgW="2948305" imgH="271145" progId="Equation.Ribbit">
                    <p:embed/>
                    <p:pic>
                      <p:nvPicPr>
                        <p:cNvPr id="0" name="图片 12289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167632" y="2723834"/>
                          <a:ext cx="2948305" cy="2705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5132388" y="2296114"/>
            <a:ext cx="2251710" cy="243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18" name="" r:id="rId17" imgW="2251710" imgH="245745" progId="Equation.Ribbit">
                    <p:embed/>
                  </p:oleObj>
                </mc:Choice>
                <mc:Fallback>
                  <p:oleObj name="" r:id="rId17" imgW="2251710" imgH="245745" progId="Equation.Ribbit">
                    <p:embed/>
                    <p:pic>
                      <p:nvPicPr>
                        <p:cNvPr id="0" name="图片 15363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132388" y="2296114"/>
                          <a:ext cx="2251710" cy="2438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5133341" y="4004359"/>
            <a:ext cx="2377440" cy="291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19" name="" r:id="rId19" imgW="2379345" imgH="292735" progId="Equation.Ribbit">
                    <p:embed/>
                  </p:oleObj>
                </mc:Choice>
                <mc:Fallback>
                  <p:oleObj name="" r:id="rId19" imgW="2379345" imgH="292735" progId="Equation.Ribbit">
                    <p:embed/>
                    <p:pic>
                      <p:nvPicPr>
                        <p:cNvPr id="0" name="图片 13314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5133341" y="4004359"/>
                          <a:ext cx="2377440" cy="2914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文本框 12"/>
          <p:cNvSpPr txBox="1"/>
          <p:nvPr/>
        </p:nvSpPr>
        <p:spPr>
          <a:xfrm>
            <a:off x="4789170" y="4422775"/>
            <a:ext cx="400240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重复以上过程，便可以持续得到传感器融合的位姿输出。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4738" y="778935"/>
            <a:ext cx="210947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基于误差状态的滤波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1665" y="980440"/>
            <a:ext cx="26587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en-US" altLang="zh-CN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) 构建滤波器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40" y="272415"/>
            <a:ext cx="2552065" cy="368300"/>
            <a:chOff x="444" y="429"/>
            <a:chExt cx="4019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4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基于滤波器的融合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14738" y="778935"/>
            <a:ext cx="210947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en-US" altLang="zh-CN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基于导航信息的滤波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4738" y="1670755"/>
            <a:ext cx="26587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1) 状态方程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1665" y="2051487"/>
            <a:ext cx="18040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导航信息的微分方程为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93495" y="2368035"/>
          <a:ext cx="569595" cy="240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0" name="" r:id="rId2" imgW="569595" imgH="240030" progId="Equation.Ribbit">
                  <p:embed/>
                </p:oleObj>
              </mc:Choice>
              <mc:Fallback>
                <p:oleObj name="" r:id="rId2" imgW="569595" imgH="240030" progId="Equation.Ribbit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3495" y="2368035"/>
                        <a:ext cx="569595" cy="240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78573" y="2656325"/>
          <a:ext cx="2292350" cy="278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1" name="" r:id="rId4" imgW="2292350" imgH="278130" progId="Equation.Ribbit">
                  <p:embed/>
                </p:oleObj>
              </mc:Choice>
              <mc:Fallback>
                <p:oleObj name="" r:id="rId4" imgW="2292350" imgH="278130" progId="Equation.Ribbit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78573" y="2656325"/>
                        <a:ext cx="2292350" cy="278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86510" y="2952938"/>
          <a:ext cx="186563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2" name="" r:id="rId6" imgW="1865630" imgH="263525" progId="Equation.Ribbit">
                  <p:embed/>
                </p:oleObj>
              </mc:Choice>
              <mc:Fallback>
                <p:oleObj name="" r:id="rId6" imgW="1865630" imgH="263525" progId="Equation.Ribbit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86510" y="2952938"/>
                        <a:ext cx="1865630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353118" y="1366905"/>
          <a:ext cx="2437765" cy="30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3" name="" r:id="rId8" imgW="2437765" imgH="306070" progId="Equation.Ribbit">
                  <p:embed/>
                </p:oleObj>
              </mc:Choice>
              <mc:Fallback>
                <p:oleObj name="" r:id="rId8" imgW="2437765" imgH="306070" progId="Equation.Ribbit">
                  <p:embed/>
                  <p:pic>
                    <p:nvPicPr>
                      <p:cNvPr id="0" name="图片 1536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53118" y="1366905"/>
                        <a:ext cx="2437765" cy="306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671195" y="3289470"/>
            <a:ext cx="34423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                                表示测量的加速度   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  <a:p>
            <a:pPr marR="0" lvl="0" algn="just" defTabSz="914400" rtl="0" fontAlgn="base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                                表示测量的角速度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  <a:p>
            <a:pPr marR="0" lvl="0" algn="just" defTabSz="914400" rtl="0" fontAlgn="base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      可以由四元数和旋转矩阵的关系得到。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86515" y="3961935"/>
          <a:ext cx="195809" cy="190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4" name="" r:id="rId10" imgW="241300" imgH="234315" progId="Equation.Ribbit">
                  <p:embed/>
                </p:oleObj>
              </mc:Choice>
              <mc:Fallback>
                <p:oleObj name="" r:id="rId10" imgW="241300" imgH="234315" progId="Equation.Ribbit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86515" y="3961935"/>
                        <a:ext cx="195809" cy="190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42695" y="4232182"/>
          <a:ext cx="208089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5" name="" r:id="rId12" imgW="2080895" imgH="758825" progId="Equation.Ribbit">
                  <p:embed/>
                </p:oleObj>
              </mc:Choice>
              <mc:Fallback>
                <p:oleObj name="" r:id="rId12" imgW="2080895" imgH="758825" progId="Equation.Ribbit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42695" y="4232182"/>
                        <a:ext cx="2080895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4799506" y="2047632"/>
            <a:ext cx="9277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346241" y="2326247"/>
          <a:ext cx="1998345" cy="258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6" name="" r:id="rId14" imgW="1998345" imgH="258445" progId="Equation.Ribbit">
                  <p:embed/>
                </p:oleObj>
              </mc:Choice>
              <mc:Fallback>
                <p:oleObj name="" r:id="rId14" imgW="1998345" imgH="258445" progId="Equation.Ribbit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46241" y="2326247"/>
                        <a:ext cx="1998345" cy="258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345924" y="3230170"/>
          <a:ext cx="1738630" cy="242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7" name="" r:id="rId16" imgW="1738630" imgH="242570" progId="Equation.Ribbit">
                  <p:embed/>
                </p:oleObj>
              </mc:Choice>
              <mc:Fallback>
                <p:oleObj name="" r:id="rId16" imgW="1738630" imgH="242570" progId="Equation.Ribbit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345924" y="3230170"/>
                        <a:ext cx="1738630" cy="242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348464" y="4095675"/>
          <a:ext cx="1750060" cy="242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8" name="" r:id="rId18" imgW="1750060" imgH="242570" progId="Equation.Ribbit">
                  <p:embed/>
                </p:oleObj>
              </mc:Choice>
              <mc:Fallback>
                <p:oleObj name="" r:id="rId18" imgW="1750060" imgH="242570" progId="Equation.Ribbit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348464" y="4095675"/>
                        <a:ext cx="1750060" cy="242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348464" y="2652955"/>
          <a:ext cx="1750060" cy="242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9" name="" r:id="rId20" imgW="1750060" imgH="242570" progId="Equation.Ribbit">
                  <p:embed/>
                </p:oleObj>
              </mc:Choice>
              <mc:Fallback>
                <p:oleObj name="" r:id="rId20" imgW="1750060" imgH="242570" progId="Equation.Ribbit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48464" y="2652955"/>
                        <a:ext cx="1750060" cy="242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348146" y="3513062"/>
          <a:ext cx="1998345" cy="258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40" name="" r:id="rId22" imgW="1998345" imgH="258445" progId="Equation.Ribbit">
                  <p:embed/>
                </p:oleObj>
              </mc:Choice>
              <mc:Fallback>
                <p:oleObj name="" r:id="rId22" imgW="1998345" imgH="258445" progId="Equation.Ribbit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348146" y="3513062"/>
                        <a:ext cx="1998345" cy="258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345924" y="4382060"/>
          <a:ext cx="1738630" cy="242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41" name="" r:id="rId24" imgW="1738630" imgH="242570" progId="Equation.Ribbit">
                  <p:embed/>
                </p:oleObj>
              </mc:Choice>
              <mc:Fallback>
                <p:oleObj name="" r:id="rId24" imgW="1738630" imgH="242570" progId="Equation.Ribbit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345924" y="4382060"/>
                        <a:ext cx="1738630" cy="242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345924" y="2945690"/>
          <a:ext cx="1738630" cy="242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42" name="" r:id="rId26" imgW="1738630" imgH="242570" progId="Equation.Ribbit">
                  <p:embed/>
                </p:oleObj>
              </mc:Choice>
              <mc:Fallback>
                <p:oleObj name="" r:id="rId26" imgW="1738630" imgH="242570" progId="Equation.Ribbit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345924" y="2945690"/>
                        <a:ext cx="1738630" cy="242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348464" y="3820720"/>
          <a:ext cx="1750060" cy="242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43" name="" r:id="rId28" imgW="1750060" imgH="242570" progId="Equation.Ribbit">
                  <p:embed/>
                </p:oleObj>
              </mc:Choice>
              <mc:Fallback>
                <p:oleObj name="" r:id="rId28" imgW="1750060" imgH="242570" progId="Equation.Ribbit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348464" y="3820720"/>
                        <a:ext cx="1750060" cy="242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346241" y="4652887"/>
          <a:ext cx="1998345" cy="258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44" name="" r:id="rId30" imgW="1998345" imgH="258445" progId="Equation.Ribbit">
                  <p:embed/>
                </p:oleObj>
              </mc:Choice>
              <mc:Fallback>
                <p:oleObj name="" r:id="rId30" imgW="1998345" imgH="258445" progId="Equation.Ribbit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5346241" y="4652887"/>
                        <a:ext cx="1998345" cy="258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21664" y="980440"/>
            <a:ext cx="790759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zh-CN" altLang="en-US" sz="1200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有些情况下，滤波的状态量不是使用误差量，而是直接使用导航信息，此时状态量为</a:t>
            </a:r>
            <a:endParaRPr lang="zh-CN" altLang="en-US" sz="1200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64500" y="3357117"/>
          <a:ext cx="1377315" cy="233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28" name="" r:id="rId32" imgW="1497965" imgH="253365" progId="Equation.Ribbit">
                  <p:embed/>
                </p:oleObj>
              </mc:Choice>
              <mc:Fallback>
                <p:oleObj name="" r:id="rId32" imgW="1497965" imgH="253365" progId="Equation.Ribbit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64500" y="3357117"/>
                        <a:ext cx="1377315" cy="233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88275" y="3648582"/>
          <a:ext cx="1334135" cy="241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34" imgW="1450340" imgH="262890" progId="Equation.Ribbit">
                  <p:embed/>
                </p:oleObj>
              </mc:Choice>
              <mc:Fallback>
                <p:oleObj name="" r:id="rId34" imgW="1450340" imgH="262890" progId="Equation.Ribbit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88275" y="3648582"/>
                        <a:ext cx="1334135" cy="241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40" y="272415"/>
            <a:ext cx="2552065" cy="368300"/>
            <a:chOff x="444" y="429"/>
            <a:chExt cx="4019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4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基于滤波器的融合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14738" y="778935"/>
            <a:ext cx="210947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en-US" altLang="zh-CN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基于导航信息的滤波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14680" y="1219200"/>
            <a:ext cx="279590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因此状态方程可以写成如下形式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7" name="对象 3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02080" y="1608948"/>
          <a:ext cx="1571625" cy="260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19" name="" r:id="rId2" imgW="1571625" imgH="260985" progId="Equation.Ribbit">
                  <p:embed/>
                </p:oleObj>
              </mc:Choice>
              <mc:Fallback>
                <p:oleObj name="" r:id="rId2" imgW="1571625" imgH="260985" progId="Equation.Ribbit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2080" y="1608948"/>
                        <a:ext cx="1571625" cy="260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/>
          <p:cNvSpPr txBox="1"/>
          <p:nvPr/>
        </p:nvSpPr>
        <p:spPr>
          <a:xfrm>
            <a:off x="614680" y="2009140"/>
            <a:ext cx="292544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它具有非线性，将其线性化可得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9" name="对象 3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03698" y="2444751"/>
          <a:ext cx="2145665" cy="260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20" name="" r:id="rId4" imgW="2145665" imgH="260985" progId="Equation.Ribbit">
                  <p:embed/>
                </p:oleObj>
              </mc:Choice>
              <mc:Fallback>
                <p:oleObj name="" r:id="rId4" imgW="2145665" imgH="260985" progId="Equation.Ribbit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3698" y="2444751"/>
                        <a:ext cx="2145665" cy="260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614680" y="2837815"/>
            <a:ext cx="9277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此处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06133" y="3316923"/>
          <a:ext cx="2913380" cy="1243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21" name="" r:id="rId6" imgW="2913380" imgH="1243330" progId="Equation.Ribbit">
                  <p:embed/>
                </p:oleObj>
              </mc:Choice>
              <mc:Fallback>
                <p:oleObj name="" r:id="rId6" imgW="2913380" imgH="1243330" progId="Equation.Ribbit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6133" y="3316923"/>
                        <a:ext cx="2913380" cy="1243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158105" y="2038986"/>
          <a:ext cx="3044909" cy="697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22" name="" r:id="rId8" imgW="3314065" imgH="758825" progId="Equation.Ribbit">
                  <p:embed/>
                </p:oleObj>
              </mc:Choice>
              <mc:Fallback>
                <p:oleObj name="" r:id="rId8" imgW="3314065" imgH="758825" progId="Equation.Ribbit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58105" y="2038986"/>
                        <a:ext cx="3044909" cy="6971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171812" y="2938660"/>
          <a:ext cx="226949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23" name="" r:id="rId10" imgW="2468880" imgH="276225" progId="Equation.Ribbit">
                  <p:embed/>
                </p:oleObj>
              </mc:Choice>
              <mc:Fallback>
                <p:oleObj name="" r:id="rId10" imgW="2468880" imgH="276225" progId="Equation.Ribbit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71812" y="2938660"/>
                        <a:ext cx="226949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4939665" y="1219200"/>
            <a:ext cx="9277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88648" y="1213803"/>
          <a:ext cx="1931670" cy="36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24" name="" r:id="rId12" imgW="1931670" imgH="363220" progId="Equation.Ribbit">
                  <p:embed/>
                </p:oleObj>
              </mc:Choice>
              <mc:Fallback>
                <p:oleObj name="" r:id="rId12" imgW="1931670" imgH="363220" progId="Equation.Ribbit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688648" y="1213803"/>
                        <a:ext cx="1931670" cy="36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4939665" y="1600835"/>
            <a:ext cx="9277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因此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172301" y="3395225"/>
          <a:ext cx="225806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25" name="" r:id="rId14" imgW="2457450" imgH="276225" progId="Equation.Ribbit">
                  <p:embed/>
                </p:oleObj>
              </mc:Choice>
              <mc:Fallback>
                <p:oleObj name="" r:id="rId14" imgW="2457450" imgH="276225" progId="Equation.Ribbit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172301" y="3395225"/>
                        <a:ext cx="225806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172257" y="3853060"/>
          <a:ext cx="240284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26" name="" r:id="rId16" imgW="2614930" imgH="276225" progId="Equation.Ribbit">
                  <p:embed/>
                </p:oleObj>
              </mc:Choice>
              <mc:Fallback>
                <p:oleObj name="" r:id="rId16" imgW="2614930" imgH="276225" progId="Equation.Ribbit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72257" y="3853060"/>
                        <a:ext cx="240284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172084" y="4310260"/>
          <a:ext cx="2413635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27" name="" r:id="rId18" imgW="2626360" imgH="276225" progId="Equation.Ribbit">
                  <p:embed/>
                </p:oleObj>
              </mc:Choice>
              <mc:Fallback>
                <p:oleObj name="" r:id="rId18" imgW="2626360" imgH="276225" progId="Equation.Ribbit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72084" y="4310260"/>
                        <a:ext cx="2413635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2344420" cy="369570"/>
            <a:chOff x="444" y="429"/>
            <a:chExt cx="3692" cy="582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07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</a:t>
              </a:r>
              <a:endParaRPr lang="en-US" altLang="zh-CN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3255645" y="1362075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滤波器作用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55645" y="1985645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概率基础知识</a:t>
            </a:r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645" y="2609215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滤波器基本原理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55645" y="3232785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4.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基于滤波器的融合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55645" y="3804920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观测性与观测度分析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E:\owncloud\刘达\2017年\深蓝学院\PPT模板\辅助图形3.png辅助图形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670" y="2577465"/>
            <a:ext cx="378460" cy="431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12" name="图片 11" descr="E:\owncloud\刘达\2017年\深蓝学院\PPT模板\辅助图形3.png辅助图形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670" y="3201035"/>
            <a:ext cx="378460" cy="431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13" name="图片 12" descr="E:\owncloud\刘达\2017年\深蓝学院\PPT模板\辅助图形3.png辅助图形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670" y="3773170"/>
            <a:ext cx="378460" cy="431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2" name="图片 1" descr="E:\owncloud\刘达\2017年\深蓝学院\PPT模板\辅助图形3.png辅助图形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20670" y="1953895"/>
            <a:ext cx="378460" cy="432000"/>
          </a:xfrm>
          <a:prstGeom prst="rect">
            <a:avLst/>
          </a:prstGeom>
        </p:spPr>
      </p:pic>
      <p:pic>
        <p:nvPicPr>
          <p:cNvPr id="3" name="图片 2" descr="E:\owncloud\刘达\2017年\深蓝学院\PPT模板\辅助图形3.png辅助图形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670" y="1330325"/>
            <a:ext cx="378460" cy="431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40" y="272415"/>
            <a:ext cx="2552065" cy="368300"/>
            <a:chOff x="444" y="429"/>
            <a:chExt cx="4019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4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基于滤波器的融合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14738" y="778935"/>
            <a:ext cx="210947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en-US" altLang="zh-CN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基于导航信息的滤波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14680" y="1219200"/>
            <a:ext cx="365760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由第三章所述四元数相乘可转矩阵相乘的结论可知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40410" y="1868488"/>
          <a:ext cx="3103245" cy="1179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29" name="" r:id="rId2" imgW="2687320" imgH="1021080" progId="Equation.Ribbit">
                  <p:embed/>
                </p:oleObj>
              </mc:Choice>
              <mc:Fallback>
                <p:oleObj name="" r:id="rId2" imgW="2687320" imgH="1021080" progId="Equation.Ribbit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0410" y="1868488"/>
                        <a:ext cx="3103245" cy="1179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621665" y="3366770"/>
            <a:ext cx="33413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把四元数相乘转成矩阵相乘以后，还可得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3" name="对象 2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76008" y="3806508"/>
          <a:ext cx="2217420" cy="994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31" name="" r:id="rId4" imgW="2217420" imgH="994410" progId="Equation.Ribbit">
                  <p:embed/>
                </p:oleObj>
              </mc:Choice>
              <mc:Fallback>
                <p:oleObj name="" r:id="rId4" imgW="2217420" imgH="994410" progId="Equation.Ribbit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6008" y="3806508"/>
                        <a:ext cx="2217420" cy="994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4911090" y="2011045"/>
            <a:ext cx="281622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因此状态方程函数 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f 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对噪声项求导可得</a:t>
            </a:r>
            <a:endParaRPr lang="en-US" altLang="zh-CN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5" name="对象 2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386071" y="2447608"/>
          <a:ext cx="1503045" cy="1243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32" name="" r:id="rId6" imgW="1503045" imgH="1243330" progId="Equation.Ribbit">
                  <p:embed/>
                </p:oleObj>
              </mc:Choice>
              <mc:Fallback>
                <p:oleObj name="" r:id="rId6" imgW="1503045" imgH="1243330" progId="Equation.Ribbit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86071" y="2447608"/>
                        <a:ext cx="1503045" cy="1243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4911090" y="3867150"/>
            <a:ext cx="154432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而常数项保持不变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8" name="对象 2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571808" y="4222115"/>
          <a:ext cx="134366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33" name="" r:id="rId8" imgW="1343660" imgH="758825" progId="Equation.Ribbit">
                  <p:embed/>
                </p:oleObj>
              </mc:Choice>
              <mc:Fallback>
                <p:oleObj name="" r:id="rId8" imgW="1343660" imgH="758825" progId="Equation.Ribbit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71808" y="4222115"/>
                        <a:ext cx="1343660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4911090" y="1219200"/>
            <a:ext cx="337629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噪声项与前面基于误差状态的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kalman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一致，即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2" name="对象 3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179060" y="1627499"/>
          <a:ext cx="3163570" cy="30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34" name="" r:id="rId10" imgW="3163570" imgH="306070" progId="Equation.Ribbit">
                  <p:embed/>
                </p:oleObj>
              </mc:Choice>
              <mc:Fallback>
                <p:oleObj name="" r:id="rId10" imgW="3163570" imgH="306070" progId="Equation.Ribbit">
                  <p:embed/>
                  <p:pic>
                    <p:nvPicPr>
                      <p:cNvPr id="0" name="图片 1638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79060" y="1627499"/>
                        <a:ext cx="3163570" cy="306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40" y="272415"/>
            <a:ext cx="2552065" cy="368300"/>
            <a:chOff x="444" y="429"/>
            <a:chExt cx="4019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4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基于滤波器的融合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14738" y="778935"/>
            <a:ext cx="210947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en-US" altLang="zh-CN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基于导航信息的滤波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1665" y="1320121"/>
            <a:ext cx="364109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以基于点云地图定位为例，观测为位置和姿态，即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66895" y="2488937"/>
          <a:ext cx="1427480" cy="195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2" name="" r:id="rId2" imgW="1427480" imgH="195580" progId="Equation.Ribbit">
                  <p:embed/>
                </p:oleObj>
              </mc:Choice>
              <mc:Fallback>
                <p:oleObj name="" r:id="rId2" imgW="1427480" imgH="195580" progId="Equation.Ribbit">
                  <p:embed/>
                  <p:pic>
                    <p:nvPicPr>
                      <p:cNvPr id="0" name="图片 1536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66895" y="2488937"/>
                        <a:ext cx="1427480" cy="195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37063" y="1639295"/>
          <a:ext cx="1287145" cy="30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3" name="" r:id="rId4" imgW="1287145" imgH="306070" progId="Equation.Ribbit">
                  <p:embed/>
                </p:oleObj>
              </mc:Choice>
              <mc:Fallback>
                <p:oleObj name="" r:id="rId4" imgW="1287145" imgH="306070" progId="Equation.Ribbit">
                  <p:embed/>
                  <p:pic>
                    <p:nvPicPr>
                      <p:cNvPr id="0" name="图片 1536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37063" y="1639295"/>
                        <a:ext cx="1287145" cy="306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614680" y="2123396"/>
            <a:ext cx="295211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因此观测方程如下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21665" y="2844407"/>
            <a:ext cx="221297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2" name="对象 3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69055" y="3178100"/>
          <a:ext cx="2423160" cy="50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4" name="" r:id="rId6" imgW="2423160" imgH="509905" progId="Equation.Ribbit">
                  <p:embed/>
                </p:oleObj>
              </mc:Choice>
              <mc:Fallback>
                <p:oleObj name="" r:id="rId6" imgW="2423160" imgH="509905" progId="Equation.Ribbit">
                  <p:embed/>
                  <p:pic>
                    <p:nvPicPr>
                      <p:cNvPr id="0" name="图片 1536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9055" y="3178100"/>
                        <a:ext cx="2423160" cy="509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4939665" y="1250950"/>
            <a:ext cx="377888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由于观测量形式变化带来观测噪声形式变化，即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5" name="对象 3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78153" y="1633646"/>
          <a:ext cx="3392170" cy="30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5" name="" r:id="rId8" imgW="3392170" imgH="306070" progId="Equation.Ribbit">
                  <p:embed/>
                </p:oleObj>
              </mc:Choice>
              <mc:Fallback>
                <p:oleObj name="" r:id="rId8" imgW="3392170" imgH="306070" progId="Equation.Ribbit">
                  <p:embed/>
                  <p:pic>
                    <p:nvPicPr>
                      <p:cNvPr id="0" name="图片 1638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78153" y="1633646"/>
                        <a:ext cx="3392170" cy="306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4942185" y="2123396"/>
            <a:ext cx="377888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因此有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7" name="对象 3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375140" y="2430498"/>
          <a:ext cx="798195" cy="198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6" name="" r:id="rId10" imgW="798195" imgH="198120" progId="Equation.Ribbit">
                  <p:embed/>
                </p:oleObj>
              </mc:Choice>
              <mc:Fallback>
                <p:oleObj name="" r:id="rId10" imgW="798195" imgH="198120" progId="Equation.Ribbit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75140" y="2430498"/>
                        <a:ext cx="798195" cy="198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/>
          <p:cNvSpPr txBox="1"/>
          <p:nvPr/>
        </p:nvSpPr>
        <p:spPr>
          <a:xfrm>
            <a:off x="4939666" y="2844407"/>
            <a:ext cx="3593148" cy="1290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至此，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已知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基于导航信息方法下连续时间的线性化状态方程和观测方程，连续时间方程计算离散时间方程的方法刚已经介绍。得到离散时间方程后，便可以直接使用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kalman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进行预测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(IMU)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和观测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(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点云匹配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)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的融合。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665" y="980440"/>
            <a:ext cx="26587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en-US" altLang="zh-CN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) 观测方程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40" y="272415"/>
            <a:ext cx="2552065" cy="368300"/>
            <a:chOff x="444" y="429"/>
            <a:chExt cx="4019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4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基于滤波器的融合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14680" y="779145"/>
            <a:ext cx="226695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en-US" altLang="zh-CN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</a:t>
            </a:r>
            <a:r>
              <a:rPr lang="en-US" altLang="zh-CN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kalman</a:t>
            </a: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滤波实际使用流程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1195" y="1358265"/>
            <a:ext cx="32905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为了便于理解，先介绍基于导航信息的方法。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4540" y="1997075"/>
            <a:ext cx="1380490" cy="335280"/>
          </a:xfrm>
          <a:prstGeom prst="rect">
            <a:avLst/>
          </a:prstGeom>
          <a:noFill/>
          <a:ln w="28575" cmpd="sng">
            <a:solidFill>
              <a:srgbClr val="00D6B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位姿初始化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24375" y="3575685"/>
            <a:ext cx="2198370" cy="77216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后验信息做为下一时刻的初值，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imu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在此基础上做惯性导航解算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直接箭头连接符 13"/>
          <p:cNvCxnSpPr>
            <a:stCxn id="11" idx="2"/>
            <a:endCxn id="39" idx="0"/>
          </p:cNvCxnSpPr>
          <p:nvPr/>
        </p:nvCxnSpPr>
        <p:spPr>
          <a:xfrm>
            <a:off x="1454785" y="2332355"/>
            <a:ext cx="0" cy="447675"/>
          </a:xfrm>
          <a:prstGeom prst="straightConnector1">
            <a:avLst/>
          </a:prstGeom>
          <a:ln w="28575" cmpd="sng">
            <a:solidFill>
              <a:srgbClr val="00D6B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139055" y="2318385"/>
            <a:ext cx="1445260" cy="457200"/>
          </a:xfrm>
          <a:prstGeom prst="rect">
            <a:avLst/>
          </a:prstGeom>
          <a:noFill/>
          <a:ln w="28575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kalman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滤波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64540" y="2780030"/>
            <a:ext cx="1380490" cy="334645"/>
          </a:xfrm>
          <a:prstGeom prst="rect">
            <a:avLst/>
          </a:prstGeom>
          <a:noFill/>
          <a:ln w="28575" cmpd="sng">
            <a:solidFill>
              <a:srgbClr val="00D6B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kalman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初始化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0" name="直接箭头连接符 39"/>
          <p:cNvCxnSpPr>
            <a:stCxn id="39" idx="3"/>
          </p:cNvCxnSpPr>
          <p:nvPr/>
        </p:nvCxnSpPr>
        <p:spPr>
          <a:xfrm>
            <a:off x="2138045" y="2947670"/>
            <a:ext cx="596900" cy="0"/>
          </a:xfrm>
          <a:prstGeom prst="straightConnector1">
            <a:avLst/>
          </a:prstGeom>
          <a:ln w="28575" cmpd="sng">
            <a:solidFill>
              <a:srgbClr val="00D6B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2741930" y="1976755"/>
            <a:ext cx="1465580" cy="355600"/>
          </a:xfrm>
          <a:prstGeom prst="rect">
            <a:avLst/>
          </a:prstGeom>
          <a:noFill/>
          <a:ln w="28575" cmpd="sng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点云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地图匹配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741930" y="2780030"/>
            <a:ext cx="1465580" cy="355600"/>
          </a:xfrm>
          <a:prstGeom prst="rect">
            <a:avLst/>
          </a:prstGeom>
          <a:noFill/>
          <a:ln w="28575" cmpd="sng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IMU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惯性解算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3" name="肘形连接符 42"/>
          <p:cNvCxnSpPr>
            <a:stCxn id="41" idx="3"/>
            <a:endCxn id="19" idx="0"/>
          </p:cNvCxnSpPr>
          <p:nvPr/>
        </p:nvCxnSpPr>
        <p:spPr>
          <a:xfrm>
            <a:off x="4200525" y="2154555"/>
            <a:ext cx="1654175" cy="163830"/>
          </a:xfrm>
          <a:prstGeom prst="bentConnector2">
            <a:avLst/>
          </a:prstGeom>
          <a:ln w="28575" cmpd="sng">
            <a:solidFill>
              <a:srgbClr val="92D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42" idx="3"/>
            <a:endCxn id="19" idx="2"/>
          </p:cNvCxnSpPr>
          <p:nvPr/>
        </p:nvCxnSpPr>
        <p:spPr>
          <a:xfrm flipV="1">
            <a:off x="4200525" y="2775585"/>
            <a:ext cx="1654175" cy="182245"/>
          </a:xfrm>
          <a:prstGeom prst="bentConnector2">
            <a:avLst/>
          </a:prstGeom>
          <a:ln w="28575" cmpd="sng">
            <a:solidFill>
              <a:srgbClr val="92D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4524375" y="1789430"/>
            <a:ext cx="8940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观测量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424680" y="3072765"/>
            <a:ext cx="8940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状态方程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7" name="肘形连接符 46"/>
          <p:cNvCxnSpPr>
            <a:stCxn id="19" idx="3"/>
            <a:endCxn id="12" idx="3"/>
          </p:cNvCxnSpPr>
          <p:nvPr/>
        </p:nvCxnSpPr>
        <p:spPr>
          <a:xfrm>
            <a:off x="6584315" y="2546985"/>
            <a:ext cx="138430" cy="1414780"/>
          </a:xfrm>
          <a:prstGeom prst="bentConnector3">
            <a:avLst>
              <a:gd name="adj1" fmla="val 988532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>
            <a:stCxn id="12" idx="1"/>
            <a:endCxn id="42" idx="2"/>
          </p:cNvCxnSpPr>
          <p:nvPr/>
        </p:nvCxnSpPr>
        <p:spPr>
          <a:xfrm rot="10800000">
            <a:off x="3474720" y="3135630"/>
            <a:ext cx="1049655" cy="826135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850380" y="2005965"/>
            <a:ext cx="822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导航信息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后验值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19" idx="3"/>
          </p:cNvCxnSpPr>
          <p:nvPr/>
        </p:nvCxnSpPr>
        <p:spPr>
          <a:xfrm>
            <a:off x="6584315" y="2546985"/>
            <a:ext cx="2242185" cy="3175"/>
          </a:xfrm>
          <a:prstGeom prst="bentConnector3">
            <a:avLst>
              <a:gd name="adj1" fmla="val 50014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134350" y="1997075"/>
            <a:ext cx="822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融合系统输出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4680" y="1075055"/>
            <a:ext cx="2658745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en-US" altLang="zh-CN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) 基于导航信息的</a:t>
            </a:r>
            <a:r>
              <a:rPr lang="en-US" altLang="zh-CN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kalman</a:t>
            </a: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滤波流程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8" name="肘形连接符 17"/>
          <p:cNvCxnSpPr>
            <a:stCxn id="42" idx="0"/>
            <a:endCxn id="19" idx="1"/>
          </p:cNvCxnSpPr>
          <p:nvPr/>
        </p:nvCxnSpPr>
        <p:spPr>
          <a:xfrm rot="16200000">
            <a:off x="4189730" y="1831340"/>
            <a:ext cx="233045" cy="1664335"/>
          </a:xfrm>
          <a:prstGeom prst="bentConnector2">
            <a:avLst/>
          </a:prstGeom>
          <a:ln w="28575" cmpd="sng">
            <a:solidFill>
              <a:srgbClr val="92D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782695" y="2318385"/>
            <a:ext cx="1016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解算结果即为状态预测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40" y="272415"/>
            <a:ext cx="2552065" cy="368300"/>
            <a:chOff x="444" y="429"/>
            <a:chExt cx="4019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4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基于滤波器的融合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14680" y="779145"/>
            <a:ext cx="226695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en-US" altLang="zh-CN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</a:t>
            </a:r>
            <a:r>
              <a:rPr lang="en-US" altLang="zh-CN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kalman</a:t>
            </a: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滤波实际使用流程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1770" y="1997075"/>
            <a:ext cx="1380490" cy="335280"/>
          </a:xfrm>
          <a:prstGeom prst="rect">
            <a:avLst/>
          </a:prstGeom>
          <a:noFill/>
          <a:ln w="28575" cmpd="sng">
            <a:solidFill>
              <a:srgbClr val="00D6B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位姿初始化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74770" y="4225290"/>
            <a:ext cx="2198370" cy="77216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后验信息做为下一时刻的初值，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imu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在此基础上做惯性导航解算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直接箭头连接符 13"/>
          <p:cNvCxnSpPr>
            <a:stCxn id="11" idx="2"/>
            <a:endCxn id="39" idx="0"/>
          </p:cNvCxnSpPr>
          <p:nvPr/>
        </p:nvCxnSpPr>
        <p:spPr>
          <a:xfrm>
            <a:off x="882015" y="2332355"/>
            <a:ext cx="0" cy="447675"/>
          </a:xfrm>
          <a:prstGeom prst="straightConnector1">
            <a:avLst/>
          </a:prstGeom>
          <a:ln w="28575" cmpd="sng">
            <a:solidFill>
              <a:srgbClr val="00D6B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944620" y="2318385"/>
            <a:ext cx="1445260" cy="457200"/>
          </a:xfrm>
          <a:prstGeom prst="rect">
            <a:avLst/>
          </a:prstGeom>
          <a:noFill/>
          <a:ln w="28575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kalman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滤波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91770" y="2780030"/>
            <a:ext cx="1380490" cy="334645"/>
          </a:xfrm>
          <a:prstGeom prst="rect">
            <a:avLst/>
          </a:prstGeom>
          <a:noFill/>
          <a:ln w="28575" cmpd="sng">
            <a:solidFill>
              <a:srgbClr val="00D6B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kalman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初始化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0" name="直接箭头连接符 39"/>
          <p:cNvCxnSpPr>
            <a:stCxn id="39" idx="3"/>
          </p:cNvCxnSpPr>
          <p:nvPr/>
        </p:nvCxnSpPr>
        <p:spPr>
          <a:xfrm>
            <a:off x="1565275" y="2947670"/>
            <a:ext cx="596900" cy="0"/>
          </a:xfrm>
          <a:prstGeom prst="straightConnector1">
            <a:avLst/>
          </a:prstGeom>
          <a:ln w="28575" cmpd="sng">
            <a:solidFill>
              <a:srgbClr val="00D6B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2169160" y="1976755"/>
            <a:ext cx="1465580" cy="355600"/>
          </a:xfrm>
          <a:prstGeom prst="rect">
            <a:avLst/>
          </a:prstGeom>
          <a:noFill/>
          <a:ln w="28575" cmpd="sng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点云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地图匹配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169160" y="2780030"/>
            <a:ext cx="1465580" cy="355600"/>
          </a:xfrm>
          <a:prstGeom prst="rect">
            <a:avLst/>
          </a:prstGeom>
          <a:noFill/>
          <a:ln w="28575" cmpd="sng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IMU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惯性解算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3" name="肘形连接符 42"/>
          <p:cNvCxnSpPr>
            <a:stCxn id="41" idx="3"/>
            <a:endCxn id="19" idx="0"/>
          </p:cNvCxnSpPr>
          <p:nvPr/>
        </p:nvCxnSpPr>
        <p:spPr>
          <a:xfrm>
            <a:off x="3627755" y="2154555"/>
            <a:ext cx="1032510" cy="163830"/>
          </a:xfrm>
          <a:prstGeom prst="bentConnector2">
            <a:avLst/>
          </a:prstGeom>
          <a:ln w="28575" cmpd="sng">
            <a:solidFill>
              <a:srgbClr val="92D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42" idx="3"/>
            <a:endCxn id="19" idx="2"/>
          </p:cNvCxnSpPr>
          <p:nvPr/>
        </p:nvCxnSpPr>
        <p:spPr>
          <a:xfrm flipV="1">
            <a:off x="3627755" y="2775585"/>
            <a:ext cx="1032510" cy="182245"/>
          </a:xfrm>
          <a:prstGeom prst="bentConnector2">
            <a:avLst/>
          </a:prstGeom>
          <a:ln w="28575" cmpd="sng">
            <a:solidFill>
              <a:srgbClr val="92D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3810000" y="1789430"/>
            <a:ext cx="8940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观测方程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656330" y="2988945"/>
            <a:ext cx="8940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状态方程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7" name="肘形连接符 46"/>
          <p:cNvCxnSpPr>
            <a:stCxn id="5" idx="2"/>
            <a:endCxn id="12" idx="3"/>
          </p:cNvCxnSpPr>
          <p:nvPr/>
        </p:nvCxnSpPr>
        <p:spPr>
          <a:xfrm rot="5400000">
            <a:off x="5845493" y="3156903"/>
            <a:ext cx="1682115" cy="122682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>
            <a:stCxn id="12" idx="1"/>
            <a:endCxn id="42" idx="2"/>
          </p:cNvCxnSpPr>
          <p:nvPr/>
        </p:nvCxnSpPr>
        <p:spPr>
          <a:xfrm rot="10800000">
            <a:off x="2901950" y="3135630"/>
            <a:ext cx="972820" cy="147574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510530" y="1976755"/>
            <a:ext cx="822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误差信息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后验值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19" idx="3"/>
            <a:endCxn id="5" idx="1"/>
          </p:cNvCxnSpPr>
          <p:nvPr/>
        </p:nvCxnSpPr>
        <p:spPr>
          <a:xfrm flipV="1">
            <a:off x="5389880" y="2543175"/>
            <a:ext cx="1063625" cy="3810"/>
          </a:xfrm>
          <a:prstGeom prst="bentConnector3">
            <a:avLst>
              <a:gd name="adj1" fmla="val 5003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219440" y="1976755"/>
            <a:ext cx="822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融合系统输出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4680" y="1075055"/>
            <a:ext cx="2658745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en-US" altLang="zh-CN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) 基于误差信息的</a:t>
            </a:r>
            <a:r>
              <a:rPr lang="en-US" altLang="zh-CN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kalman</a:t>
            </a: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滤波流程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53505" y="2157095"/>
            <a:ext cx="1692910" cy="77216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根据误差信息和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imu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预测信息，得到后验的导航信息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肘形连接符 6"/>
          <p:cNvCxnSpPr>
            <a:stCxn id="5" idx="3"/>
          </p:cNvCxnSpPr>
          <p:nvPr/>
        </p:nvCxnSpPr>
        <p:spPr>
          <a:xfrm flipV="1">
            <a:off x="8146415" y="2542540"/>
            <a:ext cx="666115" cy="3175"/>
          </a:xfrm>
          <a:prstGeom prst="bentConnector3">
            <a:avLst>
              <a:gd name="adj1" fmla="val 50048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660265" y="3430270"/>
            <a:ext cx="1327150" cy="528955"/>
          </a:xfrm>
          <a:prstGeom prst="rect">
            <a:avLst/>
          </a:prstGeom>
          <a:noFill/>
          <a:ln w="28575" cmpd="sng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由状态方程计算下一时刻误差预测值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为初值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8" name="肘形连接符 17"/>
          <p:cNvCxnSpPr>
            <a:stCxn id="42" idx="3"/>
            <a:endCxn id="10" idx="1"/>
          </p:cNvCxnSpPr>
          <p:nvPr/>
        </p:nvCxnSpPr>
        <p:spPr>
          <a:xfrm>
            <a:off x="3634740" y="2957830"/>
            <a:ext cx="1025525" cy="737235"/>
          </a:xfrm>
          <a:prstGeom prst="bentConnector3">
            <a:avLst>
              <a:gd name="adj1" fmla="val 71764"/>
            </a:avLst>
          </a:prstGeom>
          <a:ln w="28575" cmpd="sng">
            <a:solidFill>
              <a:srgbClr val="92D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10" idx="0"/>
            <a:endCxn id="19" idx="2"/>
          </p:cNvCxnSpPr>
          <p:nvPr/>
        </p:nvCxnSpPr>
        <p:spPr>
          <a:xfrm rot="16200000" flipV="1">
            <a:off x="4667885" y="2774315"/>
            <a:ext cx="654685" cy="656590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876800" y="2839085"/>
            <a:ext cx="8013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状态预测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40" y="272415"/>
            <a:ext cx="2552065" cy="368300"/>
            <a:chOff x="444" y="429"/>
            <a:chExt cx="4019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4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基于滤波器的融合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14680" y="779145"/>
            <a:ext cx="226695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defRPr/>
            </a:pPr>
            <a:r>
              <a:rPr lang="en-US" altLang="zh-CN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1200" b="1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一些讨论</a:t>
            </a:r>
            <a:endParaRPr lang="zh-CN" altLang="en-US" sz="1200" b="1" kern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1195" y="1252855"/>
            <a:ext cx="7647305" cy="15370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20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1) 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一般认为基于误差状态的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kalman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优于基于导航信息的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kalman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，理由是：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  <a:p>
            <a:pPr marR="0" lvl="0" algn="just" defTabSz="914400" rtl="0" fontAlgn="base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a. 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误差状态自由度与实际位姿自由度相等，可避免过参数化；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  <a:p>
            <a:pPr marR="0" lvl="0" algn="just" defTabSz="914400" rtl="0" fontAlgn="base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b. 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误差状态总是在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0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附近，因此线性化会更准确；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  <a:p>
            <a:pPr marR="0" lvl="0" algn="just" defTabSz="914400" rtl="0" fontAlgn="base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c. 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误差状态是小量，因此二阶项可以直接忽略，方便雅可比计算；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  <a:p>
            <a:pPr marR="0" lvl="0" algn="just" defTabSz="914400" rtl="0" fontAlgn="base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d. 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早期计算精度不高时，误差量相对于导航信息是小量，因此使用导航信息做状态时会被计算精度吃掉。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1195" y="3064511"/>
            <a:ext cx="7861618" cy="40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20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2) 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惯性器件精度较高时，状态修正频率可以小于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kalman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滤波频率。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2344420" cy="369570"/>
            <a:chOff x="444" y="429"/>
            <a:chExt cx="3692" cy="582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07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</a:t>
              </a:r>
              <a:endParaRPr lang="en-US" altLang="zh-CN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3255645" y="1362075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滤波器作用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55645" y="1985645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概率基础知识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645" y="2609215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滤波器基本原理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55645" y="3232785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4.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基于滤波器的融合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55645" y="3804920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观测性与观测度分析</a:t>
            </a:r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E:\owncloud\刘达\2017年\深蓝学院\PPT模板\辅助图形3.png辅助图形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670" y="1953895"/>
            <a:ext cx="378460" cy="431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3" name="图片 2" descr="E:\owncloud\刘达\2017年\深蓝学院\PPT模板\辅助图形3.png辅助图形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670" y="1330325"/>
            <a:ext cx="378460" cy="431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8" name="图片 7" descr="E:\owncloud\刘达\2017年\深蓝学院\PPT模板\辅助图形3.png辅助图形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670" y="2577465"/>
            <a:ext cx="378460" cy="431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2" name="图片 1" descr="E:\owncloud\刘达\2017年\深蓝学院\PPT模板\辅助图形3.png辅助图形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20670" y="3773170"/>
            <a:ext cx="378460" cy="432000"/>
          </a:xfrm>
          <a:prstGeom prst="rect">
            <a:avLst/>
          </a:prstGeom>
        </p:spPr>
      </p:pic>
      <p:pic>
        <p:nvPicPr>
          <p:cNvPr id="12" name="图片 11" descr="E:\owncloud\刘达\2017年\深蓝学院\PPT模板\辅助图形3.png辅助图形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670" y="3201035"/>
            <a:ext cx="378460" cy="431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sp>
        <p:nvSpPr>
          <p:cNvPr id="10" name="文本框 9"/>
          <p:cNvSpPr txBox="1"/>
          <p:nvPr/>
        </p:nvSpPr>
        <p:spPr>
          <a:xfrm>
            <a:off x="5701030" y="1156970"/>
            <a:ext cx="337312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观测性和观测度分析是核心！</a:t>
            </a:r>
            <a:endParaRPr lang="en-US" altLang="zh-CN"/>
          </a:p>
          <a:p>
            <a:r>
              <a:rPr lang="en-US" altLang="zh-CN"/>
              <a:t>惯导解算以及滤波器的推导不是核心，因为它们是死的。随着任务走的，才是核心！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再一个就是，在设计方案的时候，懂了哪一点，会让你设计的方案发生本质的变化？这才是核心！</a:t>
            </a:r>
            <a:endParaRPr lang="en-US" altLang="zh-C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:\owncloud\刘达\2017年\深蓝学院\logo\导出图\深蓝学院-图标部分.png深蓝学院-图标部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1940" y="291465"/>
            <a:ext cx="339725" cy="3403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1195" y="272415"/>
            <a:ext cx="2608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观测性与观测度分析</a:t>
            </a:r>
            <a:endParaRPr lang="zh-CN" altLang="en-US" b="1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1665" y="835660"/>
            <a:ext cx="14160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理解可观测性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1195" y="1264285"/>
            <a:ext cx="206756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以一个简单的方程组为例子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09345" y="1708468"/>
          <a:ext cx="1191895" cy="633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7" name="" r:id="rId2" imgW="1191895" imgH="633730" progId="Equation.Ribbit">
                  <p:embed/>
                </p:oleObj>
              </mc:Choice>
              <mc:Fallback>
                <p:oleObj name="" r:id="rId2" imgW="1191895" imgH="633730" progId="Equation.Ribbit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09345" y="1708468"/>
                        <a:ext cx="1191895" cy="633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671830" y="2456180"/>
            <a:ext cx="2067560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显而易见，该方程组有解。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若令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76338" y="3060538"/>
          <a:ext cx="1221740" cy="31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8" name="" r:id="rId4" imgW="1221740" imgH="314960" progId="Equation.Ribbit">
                  <p:embed/>
                </p:oleObj>
              </mc:Choice>
              <mc:Fallback>
                <p:oleObj name="" r:id="rId4" imgW="1221740" imgH="314960" progId="Equation.Ribbit">
                  <p:embed/>
                  <p:pic>
                    <p:nvPicPr>
                      <p:cNvPr id="0" name="图片 51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6338" y="3060538"/>
                        <a:ext cx="1221740" cy="314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82700" y="3497263"/>
          <a:ext cx="1004888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9" name="Formula" r:id="rId6" imgW="11296650" imgH="3524250" progId="Equation.Ribbit">
                  <p:embed/>
                </p:oleObj>
              </mc:Choice>
              <mc:Fallback>
                <p:oleObj name="Formula" r:id="rId6" imgW="11296650" imgH="3524250" progId="Equation.Ribbit">
                  <p:embed/>
                  <p:pic>
                    <p:nvPicPr>
                      <p:cNvPr id="0" name="图片 512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82700" y="3497263"/>
                        <a:ext cx="1004888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671830" y="4022725"/>
            <a:ext cx="3540716" cy="549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并分别以他们为状态量和观测量构建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kalman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方程，则该模型是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”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完全可观测的</a:t>
            </a:r>
            <a:r>
              <a:rPr lang="en-US" altLang="zh-CN" sz="1200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”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81880" y="1264285"/>
            <a:ext cx="206756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相反，若有以下方程组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269865" y="1694815"/>
          <a:ext cx="1291590" cy="633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0" name="" r:id="rId8" imgW="1291590" imgH="633730" progId="Equation.Ribbit">
                  <p:embed/>
                </p:oleObj>
              </mc:Choice>
              <mc:Fallback>
                <p:oleObj name="" r:id="rId8" imgW="1291590" imgH="633730" progId="Equation.Ribbit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69865" y="1694815"/>
                        <a:ext cx="1291590" cy="633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4881879" y="2576195"/>
            <a:ext cx="3650933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若以它为基础构建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kalman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，则该模型是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”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不完全可观测的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”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81880" y="3246755"/>
            <a:ext cx="3650932" cy="10291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一个模型的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“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可观测性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”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指的是能否由它的模型反推出状态。区分一个方程是否满足可观测的方法即看它的系数矩阵是否满秩。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:\owncloud\刘达\2017年\深蓝学院\logo\导出图\深蓝学院-图标部分.png深蓝学院-图标部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1940" y="291465"/>
            <a:ext cx="339725" cy="3403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1195" y="272415"/>
            <a:ext cx="2608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观测性与观测度分析</a:t>
            </a:r>
            <a:endParaRPr lang="zh-CN" altLang="en-US" b="1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1665" y="835660"/>
            <a:ext cx="14160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理解可观测度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8139" y="1264285"/>
            <a:ext cx="373945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仍以可观测的方程组为例，现在额外考虑了观测噪声，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41400" y="1592837"/>
          <a:ext cx="1647825" cy="633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5" name="" r:id="rId2" imgW="1647825" imgH="633730" progId="Equation.Ribbit">
                  <p:embed/>
                </p:oleObj>
              </mc:Choice>
              <mc:Fallback>
                <p:oleObj name="" r:id="rId2" imgW="1647825" imgH="633730" progId="Equation.Ribbit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1400" y="1592837"/>
                        <a:ext cx="1647825" cy="633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621665" y="2282764"/>
            <a:ext cx="10934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它的解为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1195" y="3324164"/>
            <a:ext cx="3686394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由于噪声是随机值，因此两个变量解的误差范围可以表示为</a:t>
            </a:r>
            <a:endParaRPr lang="en-US" altLang="zh-CN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41400" y="2626792"/>
          <a:ext cx="1688465" cy="633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6" name="" r:id="rId4" imgW="1688465" imgH="633730" progId="Equation.Ribbit">
                  <p:embed/>
                </p:oleObj>
              </mc:Choice>
              <mc:Fallback>
                <p:oleObj name="" r:id="rId4" imgW="1688465" imgH="633730" progId="Equation.Ribbit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1400" y="2626792"/>
                        <a:ext cx="1688465" cy="633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41400" y="3895029"/>
          <a:ext cx="2193925" cy="633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7" name="" r:id="rId6" imgW="2193925" imgH="633730" progId="Equation.Ribbit">
                  <p:embed/>
                </p:oleObj>
              </mc:Choice>
              <mc:Fallback>
                <p:oleObj name="" r:id="rId6" imgW="2193925" imgH="633730" progId="Equation.Ribbit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41400" y="3895029"/>
                        <a:ext cx="2193925" cy="633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4954270" y="1287145"/>
            <a:ext cx="273050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现在我们考虑另外一个方程组，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3" name="对象 2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271005" y="1592837"/>
          <a:ext cx="1647825" cy="633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8" name="" r:id="rId8" imgW="1647825" imgH="633730" progId="Equation.Ribbit">
                  <p:embed/>
                </p:oleObj>
              </mc:Choice>
              <mc:Fallback>
                <p:oleObj name="" r:id="rId8" imgW="1647825" imgH="633730" progId="Equation.Ribbit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71005" y="1592837"/>
                        <a:ext cx="1647825" cy="633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4954269" y="2286317"/>
            <a:ext cx="3578543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按照同样的方式，可得到两个变量解得取值范围为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6" name="对象 2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271005" y="2626792"/>
          <a:ext cx="932180" cy="633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9" name="" r:id="rId10" imgW="932180" imgH="633730" progId="Equation.Ribbit">
                  <p:embed/>
                </p:oleObj>
              </mc:Choice>
              <mc:Fallback>
                <p:oleObj name="" r:id="rId10" imgW="932180" imgH="633730" progId="Equation.Ribbit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71005" y="2626792"/>
                        <a:ext cx="932180" cy="633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4954270" y="3324164"/>
            <a:ext cx="3578543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可见，虽然两个方程都完全可观测，但变量解得精确范围却不同，即他们的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“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可观测度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”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不同。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:\owncloud\刘达\2017年\深蓝学院\logo\导出图\深蓝学院-图标部分.png深蓝学院-图标部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1940" y="291465"/>
            <a:ext cx="339725" cy="3403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1195" y="272415"/>
            <a:ext cx="2608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观测性与观测度分析</a:t>
            </a:r>
            <a:endParaRPr lang="zh-CN" altLang="en-US" b="1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1665" y="835660"/>
            <a:ext cx="14160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理解可观测度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1664" y="1274728"/>
            <a:ext cx="3726181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判断可观测度的方法多种多样，其中一种常见的方法是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SVD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分解。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665" y="1826895"/>
            <a:ext cx="291719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首先把方程写成如下形式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39875" y="2192338"/>
          <a:ext cx="743585" cy="19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58" name="" r:id="rId2" imgW="743585" imgH="196850" progId="Equation.Ribbit">
                  <p:embed/>
                </p:oleObj>
              </mc:Choice>
              <mc:Fallback>
                <p:oleObj name="" r:id="rId2" imgW="743585" imgH="196850" progId="Equation.Ribbit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39875" y="2192338"/>
                        <a:ext cx="743585" cy="19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21665" y="2441575"/>
            <a:ext cx="291719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对系数矩阵进行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SVD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分解可得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29068" y="2825115"/>
          <a:ext cx="963930" cy="22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59" name="" r:id="rId4" imgW="963930" imgH="225425" progId="Equation.Ribbit">
                  <p:embed/>
                </p:oleObj>
              </mc:Choice>
              <mc:Fallback>
                <p:oleObj name="" r:id="rId4" imgW="963930" imgH="225425" progId="Equation.Ribbit">
                  <p:embed/>
                  <p:pic>
                    <p:nvPicPr>
                      <p:cNvPr id="0" name="图片 614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9068" y="2825115"/>
                        <a:ext cx="963930" cy="225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621665" y="3157855"/>
            <a:ext cx="291719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     为奇异值构成的对角阵，即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77633" y="3588385"/>
          <a:ext cx="1068070" cy="50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60" name="" r:id="rId6" imgW="1068070" imgH="509905" progId="Equation.Ribbit">
                  <p:embed/>
                </p:oleObj>
              </mc:Choice>
              <mc:Fallback>
                <p:oleObj name="" r:id="rId6" imgW="1068070" imgH="509905" progId="Equation.Ribbit">
                  <p:embed/>
                  <p:pic>
                    <p:nvPicPr>
                      <p:cNvPr id="0" name="图片 614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77633" y="3588385"/>
                        <a:ext cx="1068070" cy="509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69658" y="3256959"/>
          <a:ext cx="130810" cy="189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61" name="" r:id="rId8" imgW="130810" imgH="189865" progId="Equation.Ribbit">
                  <p:embed/>
                </p:oleObj>
              </mc:Choice>
              <mc:Fallback>
                <p:oleObj name="" r:id="rId8" imgW="130810" imgH="189865" progId="Equation.Ribbit">
                  <p:embed/>
                  <p:pic>
                    <p:nvPicPr>
                      <p:cNvPr id="0" name="图片 614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9658" y="3256959"/>
                        <a:ext cx="130810" cy="189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621665" y="3981450"/>
            <a:ext cx="57975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且有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9" name="对象 2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654175" y="4377055"/>
          <a:ext cx="641985" cy="179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62" name="" r:id="rId10" imgW="641985" imgH="179705" progId="Equation.Ribbit">
                  <p:embed/>
                </p:oleObj>
              </mc:Choice>
              <mc:Fallback>
                <p:oleObj name="" r:id="rId10" imgW="641985" imgH="179705" progId="Equation.Ribbit">
                  <p:embed/>
                  <p:pic>
                    <p:nvPicPr>
                      <p:cNvPr id="0" name="图片 614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54175" y="4377055"/>
                        <a:ext cx="641985" cy="179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4796155" y="1274728"/>
            <a:ext cx="357886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按照这种方式，对上面两个例子进行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SVD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分解。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21030" y="4622165"/>
            <a:ext cx="298767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奇异值越大，变量的可观测度就越强。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96155" y="1624330"/>
            <a:ext cx="357886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第一个例子，有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4" name="对象 3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487671" y="1997075"/>
          <a:ext cx="1541145" cy="50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63" name="" r:id="rId12" imgW="1541145" imgH="509905" progId="Equation.Ribbit">
                  <p:embed/>
                </p:oleObj>
              </mc:Choice>
              <mc:Fallback>
                <p:oleObj name="" r:id="rId12" imgW="1541145" imgH="509905" progId="Equation.Ribbit">
                  <p:embed/>
                  <p:pic>
                    <p:nvPicPr>
                      <p:cNvPr id="0" name="图片 614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87671" y="1997075"/>
                        <a:ext cx="1541145" cy="509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4796155" y="2592070"/>
            <a:ext cx="357886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但是对于第二个例子，同样有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7" name="对象 3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487671" y="2978785"/>
          <a:ext cx="1541145" cy="50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64" name="" r:id="rId14" imgW="1541145" imgH="509905" progId="Equation.Ribbit">
                  <p:embed/>
                </p:oleObj>
              </mc:Choice>
              <mc:Fallback>
                <p:oleObj name="" r:id="rId14" imgW="1541145" imgH="509905" progId="Equation.Ribbit">
                  <p:embed/>
                  <p:pic>
                    <p:nvPicPr>
                      <p:cNvPr id="0" name="图片 614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87671" y="2978785"/>
                        <a:ext cx="1541145" cy="509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4796155" y="3678555"/>
            <a:ext cx="3726180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原因是，奇异值是按照大小顺序排列，并不是按照与状态量同样的顺序排列，因此我们只能知道在一个系统里，各变量的观测度差异有多少，但是却不知道那个状态量是精度更高的那个。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:\owncloud\刘达\2017年\深蓝学院\logo\导出图\深蓝学院-图标部分.png深蓝学院-图标部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1940" y="291465"/>
            <a:ext cx="339725" cy="3403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1195" y="272415"/>
            <a:ext cx="2608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观测性与观测度分析</a:t>
            </a:r>
            <a:endParaRPr lang="zh-CN" altLang="en-US" b="1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1665" y="835660"/>
            <a:ext cx="14160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理解可观测度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1665" y="1268422"/>
            <a:ext cx="314706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为了解决上面的问题，可以进行如下分析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1665" y="1555115"/>
            <a:ext cx="314706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首先把方程写成如下形式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41070" y="1989138"/>
          <a:ext cx="2242185" cy="246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85" name="" r:id="rId2" imgW="2242185" imgH="246380" progId="Equation.Ribbit">
                  <p:embed/>
                </p:oleObj>
              </mc:Choice>
              <mc:Fallback>
                <p:oleObj name="" r:id="rId2" imgW="2242185" imgH="246380" progId="Equation.Ribbit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41070" y="1989138"/>
                        <a:ext cx="2242185" cy="246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621665" y="2286000"/>
            <a:ext cx="338455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由于奇异值分解中的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U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和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V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都是正交矩阵，因此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83628" y="2715896"/>
          <a:ext cx="2099310" cy="22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86" name="" r:id="rId4" imgW="2099310" imgH="225425" progId="Equation.Ribbit">
                  <p:embed/>
                </p:oleObj>
              </mc:Choice>
              <mc:Fallback>
                <p:oleObj name="" r:id="rId4" imgW="2099310" imgH="225425" progId="Equation.Ribbit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3628" y="2715896"/>
                        <a:ext cx="2099310" cy="225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621665" y="3053080"/>
            <a:ext cx="20326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进一步，还可以展开为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2" name="对象 2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26833" y="3486786"/>
          <a:ext cx="13208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87" name="" r:id="rId6" imgW="1320800" imgH="619125" progId="Equation.Ribbit">
                  <p:embed/>
                </p:oleObj>
              </mc:Choice>
              <mc:Fallback>
                <p:oleObj name="" r:id="rId6" imgW="1320800" imgH="619125" progId="Equation.Ribbit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26833" y="3486786"/>
                        <a:ext cx="132080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621665" y="4049395"/>
            <a:ext cx="86868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其中有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5" name="对象 2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99528" y="4338320"/>
          <a:ext cx="1174750" cy="273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88" name="" r:id="rId8" imgW="1174750" imgH="273685" progId="Equation.Ribbit">
                  <p:embed/>
                </p:oleObj>
              </mc:Choice>
              <mc:Fallback>
                <p:oleObj name="" r:id="rId8" imgW="1174750" imgH="273685" progId="Equation.Ribbit">
                  <p:embed/>
                  <p:pic>
                    <p:nvPicPr>
                      <p:cNvPr id="0" name="图片 716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99528" y="4338320"/>
                        <a:ext cx="1174750" cy="273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98575" y="4648835"/>
          <a:ext cx="1148715" cy="273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89" name="" r:id="rId10" imgW="1148715" imgH="273685" progId="Equation.Ribbit">
                  <p:embed/>
                </p:oleObj>
              </mc:Choice>
              <mc:Fallback>
                <p:oleObj name="" r:id="rId10" imgW="1148715" imgH="273685" progId="Equation.Ribbit">
                  <p:embed/>
                  <p:pic>
                    <p:nvPicPr>
                      <p:cNvPr id="0" name="图片 716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8575" y="4648835"/>
                        <a:ext cx="1148715" cy="273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4886327" y="1268422"/>
                <a:ext cx="3620770" cy="3089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algn="just" defTabSz="914400" rtl="0" fontAlgn="base">
                  <a:lnSpc>
                    <a:spcPct val="130000"/>
                  </a:lnSpc>
                  <a:spcBef>
                    <a:spcPts val="0"/>
                  </a:spcBef>
                  <a:buClr>
                    <a:schemeClr val="accent2"/>
                  </a:buClr>
                  <a:buSzTx/>
                  <a:buFontTx/>
                  <a:buNone/>
                  <a:defRPr/>
                </a:pP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上式表示，</a:t>
                </a:r>
                <a14:m>
                  <m:oMath xmlns:m="http://schemas.openxmlformats.org/officeDocument/2006/math"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𝑋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的解被分解为多个解向量的和，即</a:t>
                </a:r>
                <a:endPara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327" y="1268422"/>
                <a:ext cx="3620770" cy="308995"/>
              </a:xfrm>
              <a:prstGeom prst="rect">
                <a:avLst/>
              </a:prstGeom>
              <a:blipFill rotWithShape="1">
                <a:blip r:embed="rId12"/>
                <a:stretch>
                  <a:fillRect t="-106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0" name="对象 3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193350" y="1658620"/>
          <a:ext cx="2559050" cy="50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90" name="" r:id="rId13" imgW="2559050" imgH="509905" progId="Equation.Ribbit">
                  <p:embed/>
                </p:oleObj>
              </mc:Choice>
              <mc:Fallback>
                <p:oleObj name="" r:id="rId13" imgW="2559050" imgH="509905" progId="Equation.Ribbit">
                  <p:embed/>
                  <p:pic>
                    <p:nvPicPr>
                      <p:cNvPr id="0" name="图片 716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93350" y="1658620"/>
                        <a:ext cx="2559050" cy="509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4877437" y="2168525"/>
            <a:ext cx="36207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带入具体的例子，比如例子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1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中，有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43" name="对象 4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265105" y="2573655"/>
          <a:ext cx="1005840" cy="50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91" name="" r:id="rId15" imgW="1005840" imgH="509905" progId="Equation.Ribbit">
                  <p:embed/>
                </p:oleObj>
              </mc:Choice>
              <mc:Fallback>
                <p:oleObj name="" r:id="rId15" imgW="1005840" imgH="509905" progId="Equation.Ribbit">
                  <p:embed/>
                  <p:pic>
                    <p:nvPicPr>
                      <p:cNvPr id="0" name="图片 716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265105" y="2573655"/>
                        <a:ext cx="1005840" cy="509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658296" y="2573655"/>
          <a:ext cx="1163320" cy="50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92" name="" r:id="rId17" imgW="1163320" imgH="509905" progId="Equation.Ribbit">
                  <p:embed/>
                </p:oleObj>
              </mc:Choice>
              <mc:Fallback>
                <p:oleObj name="" r:id="rId17" imgW="1163320" imgH="509905" progId="Equation.Ribbit">
                  <p:embed/>
                  <p:pic>
                    <p:nvPicPr>
                      <p:cNvPr id="0" name="图片 716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658296" y="2573655"/>
                        <a:ext cx="1163320" cy="509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文本框 46"/>
          <p:cNvSpPr txBox="1"/>
          <p:nvPr/>
        </p:nvSpPr>
        <p:spPr>
          <a:xfrm>
            <a:off x="4877437" y="3181350"/>
            <a:ext cx="3799904" cy="549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把奇异值和状态量对应的方法是，看     中哪个状态量的绝对值最大，那么该状态量对应的奇异值就是     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48" name="对象 4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421052" y="3265532"/>
          <a:ext cx="215265" cy="191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93" name="" r:id="rId19" imgW="215265" imgH="191770" progId="Equation.Ribbit">
                  <p:embed/>
                </p:oleObj>
              </mc:Choice>
              <mc:Fallback>
                <p:oleObj name="" r:id="rId19" imgW="215265" imgH="191770" progId="Equation.Ribbit">
                  <p:embed/>
                  <p:pic>
                    <p:nvPicPr>
                      <p:cNvPr id="0" name="图片 7169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421052" y="3265532"/>
                        <a:ext cx="215265" cy="191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201590" y="3532762"/>
          <a:ext cx="160020" cy="1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94" name="" r:id="rId21" imgW="160020" imgH="140970" progId="Equation.Ribbit">
                  <p:embed/>
                </p:oleObj>
              </mc:Choice>
              <mc:Fallback>
                <p:oleObj name="" r:id="rId21" imgW="160020" imgH="140970" progId="Equation.Ribbit">
                  <p:embed/>
                  <p:pic>
                    <p:nvPicPr>
                      <p:cNvPr id="0" name="图片 7169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201590" y="3532762"/>
                        <a:ext cx="160020" cy="1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文本框 49"/>
          <p:cNvSpPr txBox="1"/>
          <p:nvPr/>
        </p:nvSpPr>
        <p:spPr>
          <a:xfrm>
            <a:off x="4880250" y="3675516"/>
            <a:ext cx="3721415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比如，在    中有 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0.45&gt;0.28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，那么状态量    对应的奇异值就是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2.618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，同样可知，状态量    对应的奇异值是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0.382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，因此     的解精度更高，与之前的计算结果完全符合。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51" name="对象 5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582366" y="3760651"/>
          <a:ext cx="233045" cy="189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95" name="" r:id="rId23" imgW="233045" imgH="189865" progId="Equation.Ribbit">
                  <p:embed/>
                </p:oleObj>
              </mc:Choice>
              <mc:Fallback>
                <p:oleObj name="" r:id="rId23" imgW="233045" imgH="189865" progId="Equation.Ribbit">
                  <p:embed/>
                  <p:pic>
                    <p:nvPicPr>
                      <p:cNvPr id="0" name="图片 7169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582366" y="3760651"/>
                        <a:ext cx="233045" cy="189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841971" y="3790118"/>
          <a:ext cx="184785" cy="1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96" name="" r:id="rId25" imgW="184785" imgH="140970" progId="Equation.Ribbit">
                  <p:embed/>
                </p:oleObj>
              </mc:Choice>
              <mc:Fallback>
                <p:oleObj name="" r:id="rId25" imgW="184785" imgH="140970" progId="Equation.Ribbit">
                  <p:embed/>
                  <p:pic>
                    <p:nvPicPr>
                      <p:cNvPr id="0" name="图片 7169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841971" y="3790118"/>
                        <a:ext cx="184785" cy="1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528684" y="4022959"/>
          <a:ext cx="180340" cy="1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97" name="" r:id="rId27" imgW="180340" imgH="140970" progId="Equation.Ribbit">
                  <p:embed/>
                </p:oleObj>
              </mc:Choice>
              <mc:Fallback>
                <p:oleObj name="" r:id="rId27" imgW="180340" imgH="140970" progId="Equation.Ribbit">
                  <p:embed/>
                  <p:pic>
                    <p:nvPicPr>
                      <p:cNvPr id="0" name="图片 7169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528684" y="4022959"/>
                        <a:ext cx="180340" cy="1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178552" y="4267835"/>
          <a:ext cx="184785" cy="1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98" name="" r:id="rId29" imgW="184785" imgH="140970" progId="Equation.Ribbit">
                  <p:embed/>
                </p:oleObj>
              </mc:Choice>
              <mc:Fallback>
                <p:oleObj name="" r:id="rId29" imgW="184785" imgH="140970" progId="Equation.Ribbit">
                  <p:embed/>
                  <p:pic>
                    <p:nvPicPr>
                      <p:cNvPr id="0" name="图片 7169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178552" y="4267835"/>
                        <a:ext cx="184785" cy="1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7825" y="1351506"/>
            <a:ext cx="5848350" cy="2185035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281940" y="272415"/>
            <a:ext cx="3255645" cy="368300"/>
            <a:chOff x="444" y="429"/>
            <a:chExt cx="5127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45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概率基础知识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71195" y="3463925"/>
                <a:ext cx="7861618" cy="5708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indent="0" algn="just" defTabSz="914400" rtl="0" fontAlgn="base">
                  <a:lnSpc>
                    <a:spcPct val="13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None/>
                  <a:defRPr/>
                </a:pPr>
                <a:r>
                  <a:rPr lang="zh-CN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上图中，         为</a:t>
                </a:r>
                <a14:m>
                  <m:oMath xmlns:m="http://schemas.openxmlformats.org/officeDocument/2006/math"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𝑥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在区间</a:t>
                </a:r>
                <a:r>
                  <a:rPr lang="en-US" altLang="zh-CN" sz="1200" kern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[a,b]</a:t>
                </a: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上的</a:t>
                </a:r>
                <a:r>
                  <a:rPr lang="zh-CN" altLang="en-US" sz="1200" b="1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概率密度</a:t>
                </a: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，它表示的是随机变量在区间的分布情况。</a:t>
                </a:r>
                <a:endPara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  <a:p>
                <a:pPr marR="0" lvl="0" indent="0" algn="just" defTabSz="914400" rtl="0" fontAlgn="base">
                  <a:lnSpc>
                    <a:spcPct val="13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None/>
                  <a:defRPr/>
                </a:pP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       代表的是</a:t>
                </a:r>
                <a14:m>
                  <m:oMath xmlns:m="http://schemas.openxmlformats.org/officeDocument/2006/math"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𝑥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在区间</a:t>
                </a:r>
                <a:r>
                  <a:rPr lang="en-US" altLang="zh-CN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[c,d]</a:t>
                </a: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上的</a:t>
                </a:r>
                <a:r>
                  <a:rPr lang="zh-CN" altLang="en-US" sz="1200" b="1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概率</a:t>
                </a: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，它是概率密度的积分，</a:t>
                </a:r>
                <a:endPara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95" y="3463925"/>
                <a:ext cx="7861618" cy="570865"/>
              </a:xfrm>
              <a:prstGeom prst="rect">
                <a:avLst/>
              </a:prstGeom>
              <a:blipFill rotWithShape="1">
                <a:blip r:embed="rId3"/>
                <a:stretch>
                  <a:fillRect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52550" y="3537903"/>
          <a:ext cx="35750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" name="" r:id="rId4" imgW="357505" imgH="228600" progId="Equation.Ribbit">
                  <p:embed/>
                </p:oleObj>
              </mc:Choice>
              <mc:Fallback>
                <p:oleObj name="" r:id="rId4" imgW="357505" imgH="228600" progId="Equation.Ribbit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52550" y="3537903"/>
                        <a:ext cx="35750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95338" y="3786823"/>
          <a:ext cx="245110" cy="191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" name="" r:id="rId6" imgW="245110" imgH="191770" progId="Equation.Ribbit">
                  <p:embed/>
                </p:oleObj>
              </mc:Choice>
              <mc:Fallback>
                <p:oleObj name="" r:id="rId6" imgW="245110" imgH="191770" progId="Equation.Ribbit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8" y="3786823"/>
                        <a:ext cx="245110" cy="191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667318" y="4089083"/>
          <a:ext cx="2256790" cy="297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3" name="" r:id="rId8" imgW="2256790" imgH="297180" progId="Equation.Ribbit">
                  <p:embed/>
                </p:oleObj>
              </mc:Choice>
              <mc:Fallback>
                <p:oleObj name="" r:id="rId8" imgW="2256790" imgH="297180" progId="Equation.Ribbit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67318" y="4089083"/>
                        <a:ext cx="2256790" cy="297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71195" y="806450"/>
            <a:ext cx="15881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1.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概率、概率密度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1835" y="4460875"/>
            <a:ext cx="640334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我们平时所说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“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高斯分布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”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、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“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非高斯分布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”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均是指它的概率密度。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:\owncloud\刘达\2017年\深蓝学院\logo\导出图\深蓝学院-图标部分.png深蓝学院-图标部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1940" y="291465"/>
            <a:ext cx="339725" cy="3403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1195" y="272415"/>
            <a:ext cx="2608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观测性与观测度分析</a:t>
            </a:r>
            <a:endParaRPr lang="zh-CN" altLang="en-US" b="1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1665" y="835660"/>
            <a:ext cx="14160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理解可观测度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1665" y="1274728"/>
            <a:ext cx="287464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在第二个例子中，可以得到同样的结论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293744" y="1707831"/>
            <a:ext cx="2556511" cy="509905"/>
            <a:chOff x="3178809" y="1707831"/>
            <a:chExt cx="2556511" cy="509905"/>
          </a:xfrm>
        </p:grpSpPr>
        <p:graphicFrame>
          <p:nvGraphicFramePr>
            <p:cNvPr id="7" name="对象 6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3178809" y="1707831"/>
            <a:ext cx="1005840" cy="5099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57" name="" r:id="rId2" imgW="1005840" imgH="509905" progId="Equation.Ribbit">
                    <p:embed/>
                  </p:oleObj>
                </mc:Choice>
                <mc:Fallback>
                  <p:oleObj name="" r:id="rId2" imgW="1005840" imgH="509905" progId="Equation.Ribbit">
                    <p:embed/>
                    <p:pic>
                      <p:nvPicPr>
                        <p:cNvPr id="0" name="图片 7168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178809" y="1707831"/>
                          <a:ext cx="1005840" cy="50990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4572000" y="1707831"/>
            <a:ext cx="1163320" cy="5099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58" name="" r:id="rId4" imgW="1163320" imgH="509905" progId="Equation.Ribbit">
                    <p:embed/>
                  </p:oleObj>
                </mc:Choice>
                <mc:Fallback>
                  <p:oleObj name="" r:id="rId4" imgW="1163320" imgH="509905" progId="Equation.Ribbit">
                    <p:embed/>
                    <p:pic>
                      <p:nvPicPr>
                        <p:cNvPr id="0" name="图片 7168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572000" y="1707831"/>
                          <a:ext cx="1163320" cy="50990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组合 9"/>
          <p:cNvGrpSpPr/>
          <p:nvPr/>
        </p:nvGrpSpPr>
        <p:grpSpPr>
          <a:xfrm>
            <a:off x="621665" y="2427147"/>
            <a:ext cx="7911148" cy="549061"/>
            <a:chOff x="621665" y="2635250"/>
            <a:chExt cx="7911148" cy="549061"/>
          </a:xfrm>
        </p:grpSpPr>
        <p:sp>
          <p:nvSpPr>
            <p:cNvPr id="50" name="文本框 49"/>
            <p:cNvSpPr txBox="1"/>
            <p:nvPr/>
          </p:nvSpPr>
          <p:spPr>
            <a:xfrm>
              <a:off x="621665" y="2635250"/>
              <a:ext cx="7911148" cy="5490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R="0" lvl="0" algn="just" defTabSz="914400" rtl="0" fontAlgn="base">
                <a:lnSpc>
                  <a:spcPct val="130000"/>
                </a:lnSpc>
                <a:spcBef>
                  <a:spcPts val="0"/>
                </a:spcBef>
                <a:buClr>
                  <a:schemeClr val="accent2"/>
                </a:buClr>
                <a:buSzTx/>
                <a:buFontTx/>
                <a:buNone/>
                <a:defRPr/>
              </a:pPr>
              <a:r>
                <a:rPr lang="zh-CN" altLang="en-US" sz="1200" kern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rPr>
                <a:t>可以看出，</a:t>
              </a:r>
              <a:r>
                <a: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rPr>
                <a:t>状态量     对应的奇异值就是</a:t>
              </a:r>
              <a:r>
                <a:rPr lang="en-US" altLang="zh-CN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rPr>
                <a:t>2.618</a:t>
              </a:r>
              <a:r>
                <a: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rPr>
                <a:t>，同样可知，状态量     对应的奇异值是</a:t>
              </a:r>
              <a:r>
                <a:rPr lang="en-US" altLang="zh-CN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rPr>
                <a:t>0.382</a:t>
              </a:r>
              <a:r>
                <a: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rPr>
                <a:t>，因此    的解精度更高，与之前的计算结果也同样符合。</a:t>
              </a:r>
              <a:endPara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endParaRPr>
            </a:p>
          </p:txBody>
        </p:sp>
        <p:graphicFrame>
          <p:nvGraphicFramePr>
            <p:cNvPr id="53" name="对象 52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5201426" y="2747516"/>
            <a:ext cx="184785" cy="1409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59" name="" r:id="rId6" imgW="184785" imgH="140970" progId="Equation.Ribbit">
                    <p:embed/>
                  </p:oleObj>
                </mc:Choice>
                <mc:Fallback>
                  <p:oleObj name="" r:id="rId6" imgW="184785" imgH="140970" progId="Equation.Ribbit">
                    <p:embed/>
                    <p:pic>
                      <p:nvPicPr>
                        <p:cNvPr id="0" name="图片 7169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201426" y="2747516"/>
                          <a:ext cx="184785" cy="1409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对象 54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975036" y="2747516"/>
            <a:ext cx="180340" cy="1409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60" name="" r:id="rId8" imgW="180340" imgH="140970" progId="Equation.Ribbit">
                    <p:embed/>
                  </p:oleObj>
                </mc:Choice>
                <mc:Fallback>
                  <p:oleObj name="" r:id="rId8" imgW="180340" imgH="140970" progId="Equation.Ribbit">
                    <p:embed/>
                    <p:pic>
                      <p:nvPicPr>
                        <p:cNvPr id="0" name="图片 7169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975036" y="2747516"/>
                          <a:ext cx="180340" cy="1409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33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7335400" y="2747516"/>
            <a:ext cx="180340" cy="1409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61" name="" r:id="rId10" imgW="180340" imgH="140970" progId="Equation.Ribbit">
                    <p:embed/>
                  </p:oleObj>
                </mc:Choice>
                <mc:Fallback>
                  <p:oleObj name="" r:id="rId10" imgW="180340" imgH="140970" progId="Equation.Ribbit">
                    <p:embed/>
                    <p:pic>
                      <p:nvPicPr>
                        <p:cNvPr id="0" name="图片 7169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335400" y="2747516"/>
                          <a:ext cx="180340" cy="1409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文本框 1"/>
          <p:cNvSpPr txBox="1"/>
          <p:nvPr/>
        </p:nvSpPr>
        <p:spPr>
          <a:xfrm>
            <a:off x="621664" y="3220220"/>
            <a:ext cx="3677919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为了定量评价，此处的奇异值即可以作为可观测度。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:\owncloud\刘达\2017年\深蓝学院\logo\导出图\深蓝学院-图标部分.png深蓝学院-图标部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1940" y="291465"/>
            <a:ext cx="339725" cy="3403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1195" y="272415"/>
            <a:ext cx="2608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观测性与观测度分析</a:t>
            </a:r>
            <a:endParaRPr lang="zh-CN" altLang="en-US" b="1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1665" y="835660"/>
            <a:ext cx="14160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理解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SVD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1665" y="1224280"/>
            <a:ext cx="7411720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对于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SVD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为何能起到这种效果，需要做出进一步解释，为了便于理解，此处给出一种直观但不严谨的方式表述这个问题。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3538220" y="3177540"/>
            <a:ext cx="1617980" cy="316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716338" y="2590800"/>
          <a:ext cx="1107440" cy="50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2" imgW="1107440" imgH="509905" progId="Equation.Ribbit">
                  <p:embed/>
                </p:oleObj>
              </mc:Choice>
              <mc:Fallback>
                <p:oleObj name="" r:id="rId2" imgW="1107440" imgH="509905" progId="Equation.Ribbit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16338" y="2590800"/>
                        <a:ext cx="1107440" cy="509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55" y="1896745"/>
            <a:ext cx="2765425" cy="2392045"/>
          </a:xfrm>
          <a:prstGeom prst="rect">
            <a:avLst/>
          </a:prstGeom>
        </p:spPr>
      </p:pic>
      <p:pic>
        <p:nvPicPr>
          <p:cNvPr id="18" name="图片 17" descr="屏幕截图 2020-10-25 1823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695" y="1896745"/>
            <a:ext cx="3012440" cy="264223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:\owncloud\刘达\2017年\深蓝学院\logo\导出图\深蓝学院-图标部分.png深蓝学院-图标部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1940" y="291465"/>
            <a:ext cx="339725" cy="3403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1195" y="272415"/>
            <a:ext cx="2608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观测性与观测度分析</a:t>
            </a:r>
            <a:endParaRPr lang="zh-CN" altLang="en-US" b="1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1665" y="835660"/>
            <a:ext cx="14160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理解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SVD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1665" y="1224280"/>
            <a:ext cx="17538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对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M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进行奇异值分解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11985" y="1554798"/>
          <a:ext cx="4256405" cy="1045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2" imgW="4256405" imgH="1045210" progId="Equation.Ribbit">
                  <p:embed/>
                </p:oleObj>
              </mc:Choice>
              <mc:Fallback>
                <p:oleObj name="" r:id="rId2" imgW="4256405" imgH="1045210" progId="Equation.Ribbit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1985" y="1554798"/>
                        <a:ext cx="4256405" cy="1045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21665" y="2767330"/>
            <a:ext cx="17538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M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可以分解为两个部分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11985" y="3213418"/>
          <a:ext cx="4120515" cy="1045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4" imgW="4120515" imgH="1045210" progId="Equation.Ribbit">
                  <p:embed/>
                </p:oleObj>
              </mc:Choice>
              <mc:Fallback>
                <p:oleObj name="" r:id="rId4" imgW="4120515" imgH="1045210" progId="Equation.Ribbit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11985" y="3213418"/>
                        <a:ext cx="4120515" cy="1045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621665" y="4469130"/>
            <a:ext cx="511746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即把空间的变换拆分成了两次独立的变换，可以分开观察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:\owncloud\刘达\2017年\深蓝学院\logo\导出图\深蓝学院-图标部分.png深蓝学院-图标部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1940" y="291465"/>
            <a:ext cx="339725" cy="3403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1195" y="272415"/>
            <a:ext cx="2608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观测性与观测度分析</a:t>
            </a:r>
            <a:endParaRPr lang="zh-CN" altLang="en-US" b="1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1665" y="835660"/>
            <a:ext cx="14160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理解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SVD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1665" y="1224280"/>
            <a:ext cx="21850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第一个奇异值对应的变换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95" y="1757045"/>
            <a:ext cx="3221990" cy="27965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94885" y="1224280"/>
            <a:ext cx="21850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第二个奇异值对应的变换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1642745"/>
            <a:ext cx="3447415" cy="28606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:\owncloud\刘达\2017年\深蓝学院\logo\导出图\深蓝学院-图标部分.png深蓝学院-图标部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1940" y="291465"/>
            <a:ext cx="339725" cy="3403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1195" y="272415"/>
            <a:ext cx="2608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观测性与观测度分析</a:t>
            </a:r>
            <a:endParaRPr lang="zh-CN" altLang="en-US" b="1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1665" y="835660"/>
            <a:ext cx="14160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理解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SVD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724025"/>
            <a:ext cx="3005455" cy="26149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1665" y="1224280"/>
            <a:ext cx="286131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因此变换的整个流程可以概括为下图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9685" y="1224280"/>
            <a:ext cx="3399155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物理含义：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矩阵对向量的投影，可以分解成多个方向投影的和，这些方向上向量的分量，构成解空间。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2" name="对象 2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902643" y="3647441"/>
          <a:ext cx="1320800" cy="57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87" name="" r:id="rId3" imgW="1320800" imgH="577215" progId="Equation.Ribbit">
                  <p:embed/>
                </p:oleObj>
              </mc:Choice>
              <mc:Fallback>
                <p:oleObj name="" r:id="rId3" imgW="1320800" imgH="577215" progId="Equation.Ribbit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2643" y="3647441"/>
                        <a:ext cx="1320800" cy="57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100320" y="2279015"/>
            <a:ext cx="3399155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在可观测度分析中的意义：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观测在各方向上都有投影，按某个奇异值投影之后，哪那个变量对应的值最大，说明该奇异向量就是它的主方向，那么该奇异值就是它对应的奇异值了。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:\owncloud\刘达\2017年\深蓝学院\logo\导出图\深蓝学院-图标部分.png深蓝学院-图标部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1940" y="291465"/>
            <a:ext cx="339725" cy="3403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1195" y="272415"/>
            <a:ext cx="2608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观测性与观测度分析</a:t>
            </a:r>
            <a:endParaRPr lang="zh-CN" altLang="en-US" b="1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665" y="1193165"/>
            <a:ext cx="175831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1)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实际意义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5635" y="847725"/>
            <a:ext cx="2299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可观测性与可观测度的应用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6775" y="3223107"/>
            <a:ext cx="7666038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当条件确实不能使所有状态量可观测时，应剔除不可观测的状态量，对模型进行裁剪。原因在于不可观测的状态量受噪声影响严重，并且会污染和它耦合的量。此外，对于多个均可观测的量，其可观测度不同，它们在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kalman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滤波中的收敛速度和收敛精度也会不同。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6775" y="2018030"/>
            <a:ext cx="7666038" cy="549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在实际滤波模型中，当状态量较多或观测量较少时，会有部分状态量不可观测，这会导致滤波器不收敛，或收敛到一个错误的值上，并且对噪声的抗干扰性减弱，因此设计一个滤波模型后，需要对其进行可观测性分析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5950" y="1602740"/>
            <a:ext cx="147764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可观测性：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5635" y="2800197"/>
            <a:ext cx="147764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可观测度：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671195" y="4361815"/>
            <a:ext cx="195961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    为滤波器维数。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pic>
        <p:nvPicPr>
          <p:cNvPr id="6" name="图片 5" descr="E:\owncloud\刘达\2017年\深蓝学院\logo\导出图\深蓝学院-图标部分.png深蓝学院-图标部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1940" y="291465"/>
            <a:ext cx="339725" cy="3403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1195" y="272415"/>
            <a:ext cx="2608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观测性与观测度分析</a:t>
            </a:r>
            <a:endParaRPr lang="zh-CN" altLang="en-US" b="1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665" y="1193165"/>
            <a:ext cx="200914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2)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定常系统可观测性分析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pic>
        <p:nvPicPr>
          <p:cNvPr id="5" name="图片 4" descr="5ba62fe10618561e0394a90d7ddd3c32_720w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304" y="2242413"/>
            <a:ext cx="3954070" cy="2450237"/>
          </a:xfrm>
          <a:prstGeom prst="rect">
            <a:avLst/>
          </a:prstGeom>
        </p:spPr>
      </p:pic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26477" y="2891068"/>
          <a:ext cx="1207135" cy="1243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3" name="" r:id="rId3" imgW="1207135" imgH="1243330" progId="Equation.Ribbit">
                  <p:embed/>
                </p:oleObj>
              </mc:Choice>
              <mc:Fallback>
                <p:oleObj name="" r:id="rId3" imgW="1207135" imgH="1243330" progId="Equation.Ribbit">
                  <p:embed/>
                  <p:pic>
                    <p:nvPicPr>
                      <p:cNvPr id="0" name="图片 1740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6477" y="2891068"/>
                        <a:ext cx="1207135" cy="1243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35635" y="2392045"/>
            <a:ext cx="162179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可观测性矩阵定义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：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03630" y="4483735"/>
          <a:ext cx="12001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4" name="" r:id="rId5" imgW="120015" imgH="142875" progId="Equation.Ribbit">
                  <p:embed/>
                </p:oleObj>
              </mc:Choice>
              <mc:Fallback>
                <p:oleObj name="" r:id="rId5" imgW="120015" imgH="142875" progId="Equation.Ribbit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3630" y="4483735"/>
                        <a:ext cx="120015" cy="142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35635" y="847725"/>
            <a:ext cx="2299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可观测性与可观测度的应用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1665" y="1628140"/>
            <a:ext cx="7911148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kalman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滤波模型中的可观测性分析方法也由</a:t>
            </a:r>
            <a:r>
              <a:rPr lang="en-US" altLang="zh-CN" sz="1200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kalman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本人发明，思路来源于他在现代控制理论中对系统模型进行的可观测性分析，二者形式上完全一致。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88080" y="427355"/>
            <a:ext cx="4018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两大关键：可观性分析、可控性分析</a:t>
            </a:r>
            <a:endParaRPr lang="en-US" altLang="zh-CN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:\owncloud\刘达\2017年\深蓝学院\logo\导出图\深蓝学院-图标部分.png深蓝学院-图标部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1940" y="291465"/>
            <a:ext cx="339725" cy="3403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1195" y="272415"/>
            <a:ext cx="2608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观测性与观测度分析</a:t>
            </a:r>
            <a:endParaRPr lang="zh-CN" altLang="en-US" b="1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665" y="1193165"/>
            <a:ext cx="231330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2)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定常系统可观测性分析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5635" y="847725"/>
            <a:ext cx="2299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可观测性与可观测度的应用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1665" y="1544320"/>
            <a:ext cx="3748536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可观测性矩阵的推导方法仍有多种，为了方便理解，此处仍选取解方程的思路来讲述。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35635" y="2192020"/>
                <a:ext cx="3714750" cy="54906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algn="just" defTabSz="914400" rtl="0" fontAlgn="base">
                  <a:lnSpc>
                    <a:spcPct val="130000"/>
                  </a:lnSpc>
                  <a:spcBef>
                    <a:spcPts val="0"/>
                  </a:spcBef>
                  <a:buClr>
                    <a:schemeClr val="accent2"/>
                  </a:buClr>
                  <a:buSzTx/>
                  <a:buFontTx/>
                  <a:buNone/>
                  <a:defRPr/>
                </a:pP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在前述解方程的例子中，若能写成               的形式，则判断</a:t>
                </a:r>
                <a14:m>
                  <m:oMath xmlns:m="http://schemas.openxmlformats.org/officeDocument/2006/math">
                    <m:r>
                      <a:rPr lang="en-US" altLang="zh-CN" sz="1200" b="0" i="0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 </m:t>
                    </m:r>
                    <m:r>
                      <a:rPr lang="en-US" altLang="zh-CN" sz="1200" i="1" kern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𝑄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是否满秩，即可判断系统是否完全可观测。</a:t>
                </a:r>
                <a:endPara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35" y="2192020"/>
                <a:ext cx="3714750" cy="549061"/>
              </a:xfrm>
              <a:prstGeom prst="rect">
                <a:avLst/>
              </a:prstGeom>
              <a:blipFill rotWithShape="1">
                <a:blip r:embed="rId2"/>
                <a:stretch>
                  <a:fillRect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964312" y="2259243"/>
          <a:ext cx="670493" cy="185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84" name="" r:id="rId3" imgW="751205" imgH="207645" progId="Equation.Ribbit">
                  <p:embed/>
                </p:oleObj>
              </mc:Choice>
              <mc:Fallback>
                <p:oleObj name="" r:id="rId3" imgW="751205" imgH="207645" progId="Equation.Ribbit">
                  <p:embed/>
                  <p:pic>
                    <p:nvPicPr>
                      <p:cNvPr id="0" name="图片 819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64312" y="2259243"/>
                        <a:ext cx="670493" cy="185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621665" y="3005982"/>
            <a:ext cx="175831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kalman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滤波的模型为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64983" y="3336608"/>
          <a:ext cx="911860" cy="633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85" name="" r:id="rId5" imgW="911860" imgH="633730" progId="Equation.Ribbit">
                  <p:embed/>
                </p:oleObj>
              </mc:Choice>
              <mc:Fallback>
                <p:oleObj name="" r:id="rId5" imgW="911860" imgH="633730" progId="Equation.Ribbit">
                  <p:embed/>
                  <p:pic>
                    <p:nvPicPr>
                      <p:cNvPr id="0" name="图片 819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64983" y="3336608"/>
                        <a:ext cx="911860" cy="633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621665" y="3970655"/>
            <a:ext cx="3748536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该式本质上是一个微分方程，因此可以直接使用微分方程的解，即有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84300" y="4633913"/>
          <a:ext cx="2072005" cy="246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86" name="" r:id="rId7" imgW="2072005" imgH="246380" progId="Equation.Ribbit">
                  <p:embed/>
                </p:oleObj>
              </mc:Choice>
              <mc:Fallback>
                <p:oleObj name="" r:id="rId7" imgW="2072005" imgH="246380" progId="Equation.Ribbit">
                  <p:embed/>
                  <p:pic>
                    <p:nvPicPr>
                      <p:cNvPr id="0" name="图片 819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84300" y="4633913"/>
                        <a:ext cx="2072005" cy="246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4643754" y="1543619"/>
            <a:ext cx="337629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指数函数可以泰勒展开，即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930140" y="1854738"/>
          <a:ext cx="28035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87" name="" r:id="rId9" imgW="2803525" imgH="292100" progId="Equation.Ribbit">
                  <p:embed/>
                </p:oleObj>
              </mc:Choice>
              <mc:Fallback>
                <p:oleObj name="" r:id="rId9" imgW="2803525" imgH="292100" progId="Equation.Ribbit">
                  <p:embed/>
                  <p:pic>
                    <p:nvPicPr>
                      <p:cNvPr id="0" name="图片 819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30140" y="1854738"/>
                        <a:ext cx="2803525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4643753" y="2162277"/>
                <a:ext cx="3889060" cy="5708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algn="just" defTabSz="914400" rtl="0" fontAlgn="base">
                  <a:lnSpc>
                    <a:spcPct val="130000"/>
                  </a:lnSpc>
                  <a:spcBef>
                    <a:spcPts val="0"/>
                  </a:spcBef>
                  <a:buClr>
                    <a:schemeClr val="accent2"/>
                  </a:buClr>
                  <a:buSzTx/>
                  <a:buFontTx/>
                  <a:buNone/>
                  <a:defRPr/>
                </a:pP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根据</a:t>
                </a:r>
                <a:r>
                  <a:rPr lang="en-US" altLang="zh-CN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“</a:t>
                </a: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卡莱</a:t>
                </a:r>
                <a:r>
                  <a:rPr lang="en-US" altLang="zh-CN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-</a:t>
                </a: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哈密顿定理</a:t>
                </a:r>
                <a:r>
                  <a:rPr lang="en-US" altLang="zh-CN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”,</a:t>
                </a: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因为     是</a:t>
                </a:r>
                <a14:m>
                  <m:oMath xmlns:m="http://schemas.openxmlformats.org/officeDocument/2006/math"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𝑛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阶方阵，因此对于               ，必有</a:t>
                </a:r>
                <a:endParaRPr lang="en-US" altLang="zh-CN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753" y="2162277"/>
                <a:ext cx="3889060" cy="570865"/>
              </a:xfrm>
              <a:prstGeom prst="rect">
                <a:avLst/>
              </a:prstGeom>
              <a:blipFill rotWithShape="1">
                <a:blip r:embed="rId11"/>
                <a:stretch>
                  <a:fillRect l="-16" t="-18" r="8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对象 2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877828" y="2219931"/>
          <a:ext cx="153670" cy="219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88" name="" r:id="rId12" imgW="153670" imgH="219710" progId="Equation.Ribbit">
                  <p:embed/>
                </p:oleObj>
              </mc:Choice>
              <mc:Fallback>
                <p:oleObj name="" r:id="rId12" imgW="153670" imgH="219710" progId="Equation.Ribbit">
                  <p:embed/>
                  <p:pic>
                    <p:nvPicPr>
                      <p:cNvPr id="0" name="图片 819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77828" y="2219931"/>
                        <a:ext cx="153670" cy="219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930140" y="2485949"/>
          <a:ext cx="617220" cy="192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89" name="" r:id="rId14" imgW="617220" imgH="192405" progId="Equation.Ribbit">
                  <p:embed/>
                </p:oleObj>
              </mc:Choice>
              <mc:Fallback>
                <p:oleObj name="" r:id="rId14" imgW="617220" imgH="192405" progId="Equation.Ribbit">
                  <p:embed/>
                  <p:pic>
                    <p:nvPicPr>
                      <p:cNvPr id="0" name="图片 819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930140" y="2485949"/>
                        <a:ext cx="617220" cy="192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930140" y="2735999"/>
          <a:ext cx="3401060" cy="22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90" name="" r:id="rId16" imgW="3401060" imgH="227330" progId="Equation.Ribbit">
                  <p:embed/>
                </p:oleObj>
              </mc:Choice>
              <mc:Fallback>
                <p:oleObj name="" r:id="rId16" imgW="3401060" imgH="227330" progId="Equation.Ribbit">
                  <p:embed/>
                  <p:pic>
                    <p:nvPicPr>
                      <p:cNvPr id="0" name="图片 819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930140" y="2735999"/>
                        <a:ext cx="3401060" cy="227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4643753" y="3038240"/>
            <a:ext cx="354076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因此，上面的指数函数必然能够写成下面的形式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6" name="对象 2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930140" y="3379870"/>
          <a:ext cx="3291205" cy="248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91" name="" r:id="rId18" imgW="3291205" imgH="248920" progId="Equation.Ribbit">
                  <p:embed/>
                </p:oleObj>
              </mc:Choice>
              <mc:Fallback>
                <p:oleObj name="" r:id="rId18" imgW="3291205" imgH="248920" progId="Equation.Ribbit">
                  <p:embed/>
                  <p:pic>
                    <p:nvPicPr>
                      <p:cNvPr id="0" name="图片 8198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930140" y="3379870"/>
                        <a:ext cx="3291205" cy="248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4643753" y="3729929"/>
            <a:ext cx="354076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即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8" name="对象 2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930205" y="4015161"/>
          <a:ext cx="3447415" cy="827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92" name="" r:id="rId20" imgW="4140835" imgH="994410" progId="Equation.Ribbit">
                  <p:embed/>
                </p:oleObj>
              </mc:Choice>
              <mc:Fallback>
                <p:oleObj name="" r:id="rId20" imgW="4140835" imgH="994410" progId="Equation.Ribbit">
                  <p:embed/>
                  <p:pic>
                    <p:nvPicPr>
                      <p:cNvPr id="0" name="图片 8199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930205" y="4015161"/>
                        <a:ext cx="3447415" cy="827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:\owncloud\刘达\2017年\深蓝学院\logo\导出图\深蓝学院-图标部分.png深蓝学院-图标部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1940" y="291465"/>
            <a:ext cx="339725" cy="3403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1195" y="272415"/>
            <a:ext cx="2608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观测性与观测度分析</a:t>
            </a:r>
            <a:endParaRPr lang="zh-CN" altLang="en-US" b="1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665" y="1193165"/>
            <a:ext cx="211074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2)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定常系统可观测性分析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5635" y="847725"/>
            <a:ext cx="2299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可观测性与可观测度的应用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1665" y="1544320"/>
            <a:ext cx="321183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因此，当下式成立时，系统满足可观测性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25488" y="2167573"/>
          <a:ext cx="2788920" cy="994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2" name="" r:id="rId2" imgW="2788920" imgH="994410" progId="Equation.Ribbit">
                  <p:embed/>
                </p:oleObj>
              </mc:Choice>
              <mc:Fallback>
                <p:oleObj name="" r:id="rId2" imgW="2788920" imgH="994410" progId="Equation.Ribbit">
                  <p:embed/>
                  <p:pic>
                    <p:nvPicPr>
                      <p:cNvPr id="0" name="图片 819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5488" y="2167573"/>
                        <a:ext cx="2788920" cy="994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752340" y="1213485"/>
            <a:ext cx="211074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3)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时变系统可观测性分析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52339" y="1544320"/>
            <a:ext cx="3780473" cy="549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在定位任务中，大部分系统的状态方程都是时变的，而上面的可观测性分析的推导只适合于定常系统。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52339" y="2419350"/>
            <a:ext cx="3780473" cy="12692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此问题的解决办法是使用分段定常系统分析方法，即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PWCS(Piece-Wise Constant Systems)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，核心思路是把时变系统分成多个小的时间段，认为在每个时间段内是定常系统，随后找到整个系统观测性和各定常系统观测性之间的联系，即可解决问题。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52339" y="3884404"/>
            <a:ext cx="3836715" cy="549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具体证明过程细节参见文献：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  <a:p>
            <a:pPr marR="0" lvl="0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1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Observability Analysis of </a:t>
            </a:r>
            <a:r>
              <a:rPr lang="en-US" altLang="zh-CN" sz="1100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Piece-Wise Constant Systems</a:t>
            </a:r>
            <a:endParaRPr lang="en-US" altLang="zh-CN" sz="11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1940" y="272415"/>
            <a:ext cx="2797175" cy="368300"/>
            <a:chOff x="444" y="429"/>
            <a:chExt cx="4405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7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观测性与观测度分析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71195" y="1551305"/>
            <a:ext cx="3017936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首先，通过简单例子理解该思想的核心。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5635" y="847725"/>
            <a:ext cx="2299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可观测性与可观测度的应用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29043" y="2347913"/>
          <a:ext cx="1291590" cy="633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3" name="" r:id="rId2" imgW="1291590" imgH="633730" progId="Equation.Ribbit">
                  <p:embed/>
                </p:oleObj>
              </mc:Choice>
              <mc:Fallback>
                <p:oleObj name="" r:id="rId2" imgW="1291590" imgH="633730" progId="Equation.Ribbit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29043" y="2347913"/>
                        <a:ext cx="1291590" cy="633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71195" y="1944370"/>
            <a:ext cx="179959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假设在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0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时刻有方程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5635" y="3091815"/>
            <a:ext cx="161290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该方程显然不可解。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1665" y="3422650"/>
            <a:ext cx="179959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假设在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1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时刻有如下方程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75068" y="3753168"/>
          <a:ext cx="1295400" cy="633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4" name="" r:id="rId4" imgW="1295400" imgH="633730" progId="Equation.Ribbit">
                  <p:embed/>
                </p:oleObj>
              </mc:Choice>
              <mc:Fallback>
                <p:oleObj name="" r:id="rId4" imgW="1295400" imgH="633730" progId="Equation.Ribbit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5068" y="3753168"/>
                        <a:ext cx="1295400" cy="633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621665" y="4571298"/>
            <a:ext cx="161290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显然也不可解。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5815" y="1551305"/>
            <a:ext cx="3916998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但是如果把两个方程联立，那么就可以解出各状态量。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15815" y="1944370"/>
            <a:ext cx="3916998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PWCS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的本质思想，就是看多个时刻的方程组联立之后，状态量是否可解。只不过在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kalman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标准模型下，有更严谨的表达形式。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665" y="1193165"/>
            <a:ext cx="211074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3)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时变系统可观测性分析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3255645" cy="368300"/>
            <a:chOff x="444" y="429"/>
            <a:chExt cx="5127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45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概率基础知识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71195" y="806450"/>
            <a:ext cx="15881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2.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联合概率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1" name="对象 3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82294" y="1533843"/>
          <a:ext cx="54991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5" name="" r:id="rId2" imgW="549910" imgH="228600" progId="Equation.Ribbit">
                  <p:embed/>
                </p:oleObj>
              </mc:Choice>
              <mc:Fallback>
                <p:oleObj name="" r:id="rId2" imgW="549910" imgH="228600" progId="Equation.Ribbit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2294" y="1533843"/>
                        <a:ext cx="54991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671195" y="2868788"/>
                <a:ext cx="2866390" cy="3089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indent="0" algn="just" defTabSz="914400" rtl="0" fontAlgn="base">
                  <a:lnSpc>
                    <a:spcPct val="13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None/>
                  <a:defRPr/>
                </a:pP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特别地，当</a:t>
                </a:r>
                <a14:m>
                  <m:oMath xmlns:m="http://schemas.openxmlformats.org/officeDocument/2006/math"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𝑥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𝑦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统计独立的时候，有</a:t>
                </a:r>
                <a:endPara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95" y="2868788"/>
                <a:ext cx="2866390" cy="308995"/>
              </a:xfrm>
              <a:prstGeom prst="rect">
                <a:avLst/>
              </a:prstGeom>
              <a:blipFill rotWithShape="1">
                <a:blip r:embed="rId4"/>
                <a:stretch>
                  <a:fillRect t="-160" b="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对象 3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616393" y="3300271"/>
          <a:ext cx="151003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6" name="" r:id="rId5" imgW="1510030" imgH="228600" progId="Equation.Ribbit">
                  <p:embed/>
                </p:oleObj>
              </mc:Choice>
              <mc:Fallback>
                <p:oleObj name="" r:id="rId5" imgW="1510030" imgH="228600" progId="Equation.Ribbit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6393" y="3300271"/>
                        <a:ext cx="151003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/>
          <p:cNvSpPr txBox="1"/>
          <p:nvPr/>
        </p:nvSpPr>
        <p:spPr>
          <a:xfrm>
            <a:off x="4914265" y="806450"/>
            <a:ext cx="15881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3.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条件概率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9" name="对象 3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987414" y="1630430"/>
          <a:ext cx="62928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" name="" r:id="rId7" imgW="629285" imgH="228600" progId="Equation.Ribbit">
                  <p:embed/>
                </p:oleObj>
              </mc:Choice>
              <mc:Fallback>
                <p:oleObj name="" r:id="rId7" imgW="629285" imgH="228600" progId="Equation.Ribbit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87414" y="1630430"/>
                        <a:ext cx="62928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/>
              <p:cNvSpPr txBox="1"/>
              <p:nvPr/>
            </p:nvSpPr>
            <p:spPr>
              <a:xfrm>
                <a:off x="4914265" y="1240155"/>
                <a:ext cx="3306445" cy="3089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indent="0" algn="just" defTabSz="914400" rtl="0" fontAlgn="base">
                  <a:lnSpc>
                    <a:spcPct val="13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𝑥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𝑦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的条件概率密度函数可以表示为</a:t>
                </a:r>
                <a:endPara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265" y="1240155"/>
                <a:ext cx="3306445" cy="308995"/>
              </a:xfrm>
              <a:prstGeom prst="rect">
                <a:avLst/>
              </a:prstGeom>
              <a:blipFill rotWithShape="1">
                <a:blip r:embed="rId9"/>
                <a:stretch>
                  <a:fillRect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/>
          <p:cNvSpPr txBox="1"/>
          <p:nvPr/>
        </p:nvSpPr>
        <p:spPr>
          <a:xfrm>
            <a:off x="4914265" y="2100580"/>
            <a:ext cx="3618548" cy="789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spcAft>
                <a:spcPct val="0"/>
              </a:spcAft>
              <a:buClr>
                <a:schemeClr val="accent2"/>
              </a:buClr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其含义是，在                  的前提下，               的概率分布，并且满足下式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42" name="对象 4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994283" y="2159160"/>
          <a:ext cx="70548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" name="" r:id="rId10" imgW="705485" imgH="228600" progId="Equation.Ribbit">
                  <p:embed/>
                </p:oleObj>
              </mc:Choice>
              <mc:Fallback>
                <p:oleObj name="" r:id="rId10" imgW="705485" imgH="228600" progId="Equation.Ribbit">
                  <p:embed/>
                  <p:pic>
                    <p:nvPicPr>
                      <p:cNvPr id="0" name="图片 205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94283" y="2159160"/>
                        <a:ext cx="70548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498714" y="2160097"/>
          <a:ext cx="72580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9" name="" r:id="rId12" imgW="725805" imgH="228600" progId="Equation.Ribbit">
                  <p:embed/>
                </p:oleObj>
              </mc:Choice>
              <mc:Fallback>
                <p:oleObj name="" r:id="rId12" imgW="725805" imgH="228600" progId="Equation.Ribbit">
                  <p:embed/>
                  <p:pic>
                    <p:nvPicPr>
                      <p:cNvPr id="0" name="图片 205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498714" y="2160097"/>
                        <a:ext cx="72580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276531" y="2768990"/>
          <a:ext cx="2051050" cy="26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0" name="" r:id="rId14" imgW="2051050" imgH="261620" progId="Equation.Ribbit">
                  <p:embed/>
                </p:oleObj>
              </mc:Choice>
              <mc:Fallback>
                <p:oleObj name="" r:id="rId14" imgW="2051050" imgH="261620" progId="Equation.Ribbit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276531" y="2768990"/>
                        <a:ext cx="2051050" cy="26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78916" y="2269173"/>
          <a:ext cx="1786255" cy="297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1" name="" r:id="rId16" imgW="1786255" imgH="297180" progId="Equation.Ribbit">
                  <p:embed/>
                </p:oleObj>
              </mc:Choice>
              <mc:Fallback>
                <p:oleObj name="" r:id="rId16" imgW="1786255" imgH="297180" progId="Equation.Ribbit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478916" y="2269173"/>
                        <a:ext cx="1786255" cy="297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53110" y="1305243"/>
          <a:ext cx="72580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2" name="" r:id="rId18" imgW="725805" imgH="228600" progId="Equation.Ribbit">
                  <p:embed/>
                </p:oleObj>
              </mc:Choice>
              <mc:Fallback>
                <p:oleObj name="" r:id="rId18" imgW="725805" imgH="228600" progId="Equation.Ribbit">
                  <p:embed/>
                  <p:pic>
                    <p:nvPicPr>
                      <p:cNvPr id="0" name="图片 205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3110" y="1305243"/>
                        <a:ext cx="72580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22755" y="1298258"/>
          <a:ext cx="70548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3" name="" r:id="rId19" imgW="705485" imgH="228600" progId="Equation.Ribbit">
                  <p:embed/>
                </p:oleObj>
              </mc:Choice>
              <mc:Fallback>
                <p:oleObj name="" r:id="rId19" imgW="705485" imgH="228600" progId="Equation.Ribbit">
                  <p:embed/>
                  <p:pic>
                    <p:nvPicPr>
                      <p:cNvPr id="0" name="图片 205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22755" y="1298258"/>
                        <a:ext cx="70548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/>
              <p:cNvSpPr txBox="1"/>
              <p:nvPr/>
            </p:nvSpPr>
            <p:spPr>
              <a:xfrm>
                <a:off x="4917440" y="3219390"/>
                <a:ext cx="2866390" cy="3089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indent="0" algn="just" defTabSz="914400" rtl="0" fontAlgn="base">
                  <a:lnSpc>
                    <a:spcPct val="13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None/>
                  <a:defRPr/>
                </a:pP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特别地，当</a:t>
                </a:r>
                <a14:m>
                  <m:oMath xmlns:m="http://schemas.openxmlformats.org/officeDocument/2006/math"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𝑥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𝑦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统计独立的时候，有</a:t>
                </a:r>
                <a:endPara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440" y="3219390"/>
                <a:ext cx="2866390" cy="308995"/>
              </a:xfrm>
              <a:prstGeom prst="rect">
                <a:avLst/>
              </a:prstGeom>
              <a:blipFill rotWithShape="1">
                <a:blip r:embed="rId4"/>
                <a:stretch>
                  <a:fillRect t="-186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" name="对象 5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80073" y="3672539"/>
          <a:ext cx="124396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4" name="" r:id="rId20" imgW="1243965" imgH="228600" progId="Equation.Ribbit">
                  <p:embed/>
                </p:oleObj>
              </mc:Choice>
              <mc:Fallback>
                <p:oleObj name="" r:id="rId20" imgW="1243965" imgH="228600" progId="Equation.Ribbit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80073" y="3672539"/>
                        <a:ext cx="124396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71195" y="1240155"/>
                <a:ext cx="3705933" cy="102919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 fontAlgn="base">
                  <a:lnSpc>
                    <a:spcPct val="130000"/>
                  </a:lnSpc>
                  <a:spcAft>
                    <a:spcPct val="0"/>
                  </a:spcAft>
                  <a:buClr>
                    <a:schemeClr val="accent2"/>
                  </a:buClr>
                  <a:defRPr/>
                </a:pPr>
                <a:r>
                  <a:rPr lang="en-US" altLang="zh-CN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                 </a:t>
                </a: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和                 的联合概率密度函数可以表示为             ，</a:t>
                </a:r>
                <a:r>
                  <a:rPr lang="zh-CN" altLang="en-US"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其</a:t>
                </a:r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积分表示</a:t>
                </a:r>
                <a14:m>
                  <m:oMath xmlns:m="http://schemas.openxmlformats.org/officeDocument/2006/math"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𝑥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200" i="1" kern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𝑦</m:t>
                    </m:r>
                  </m:oMath>
                </a14:m>
                <a:r>
                  <a:rPr lang="zh-CN" altLang="en-US" sz="1200" kern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同时处在某个区间的概率，满足下式：</a:t>
                </a:r>
                <a:endPara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  <a:p>
                <a:pPr marR="0" lvl="0" indent="0" algn="just" defTabSz="914400" rtl="0" fontAlgn="base">
                  <a:lnSpc>
                    <a:spcPct val="13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None/>
                  <a:defRPr/>
                </a:pPr>
                <a:endParaRPr lang="zh-CN" altLang="en-US" sz="12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95" y="1240155"/>
                <a:ext cx="3705933" cy="1029193"/>
              </a:xfrm>
              <a:prstGeom prst="rect">
                <a:avLst/>
              </a:prstGeom>
              <a:blipFill rotWithShape="1">
                <a:blip r:embed="rId22"/>
                <a:stretch>
                  <a:fillRect r="2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1940" y="272415"/>
            <a:ext cx="2797175" cy="368300"/>
            <a:chOff x="444" y="429"/>
            <a:chExt cx="4405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7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观测性与观测度分析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35635" y="847725"/>
            <a:ext cx="2299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可观测性与可观测度的应用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161665" y="1883880"/>
          <a:ext cx="2820670" cy="523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47" name="" r:id="rId2" imgW="2820670" imgH="523240" progId="Equation.Ribbit">
                  <p:embed/>
                </p:oleObj>
              </mc:Choice>
              <mc:Fallback>
                <p:oleObj name="" r:id="rId2" imgW="2820670" imgH="523240" progId="Equation.Ribbit">
                  <p:embed/>
                  <p:pic>
                    <p:nvPicPr>
                      <p:cNvPr id="0" name="图片 1843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61665" y="1883880"/>
                        <a:ext cx="2820670" cy="523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35635" y="1526250"/>
            <a:ext cx="701357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en-US" altLang="zh-CN" sz="1200" b="1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a. </a:t>
            </a:r>
            <a:r>
              <a:rPr lang="zh-CN" altLang="en-US" sz="1200" b="1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首先把系统划分成不同的时间段，每个时间段内对应一组状态方程和观测方程</a:t>
            </a:r>
            <a:endParaRPr lang="zh-CN" altLang="en-US" sz="1200" b="1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9"/>
              <p:cNvSpPr txBox="1"/>
              <p:nvPr/>
            </p:nvSpPr>
            <p:spPr>
              <a:xfrm>
                <a:off x="629285" y="2773390"/>
                <a:ext cx="7013575" cy="3089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algn="just" fontAlgn="base">
                  <a:lnSpc>
                    <a:spcPct val="130000"/>
                  </a:lnSpc>
                  <a:spcBef>
                    <a:spcPts val="0"/>
                  </a:spcBef>
                  <a:buClr>
                    <a:schemeClr val="accent2"/>
                  </a:buClr>
                  <a:buSzTx/>
                  <a:buFontTx/>
                  <a:buNone/>
                  <a:defRPr/>
                </a:pPr>
                <a:r>
                  <a:rPr lang="zh-CN" altLang="en-US"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 i="1" kern="0" dirty="0" smtClean="0">
                        <a:latin typeface="Cambria Math" panose="02040503050406030204" pitchFamily="18" charset="0"/>
                        <a:ea typeface="微软雅黑" panose="020B0503020204020204" charset="-122"/>
                        <a:sym typeface="Wingdings 2" panose="05020102010507070707" pitchFamily="18" charset="2"/>
                      </a:rPr>
                      <m:t>𝑖</m:t>
                    </m:r>
                  </m:oMath>
                </a14:m>
                <a:r>
                  <a:rPr lang="zh-CN" altLang="en-US" sz="1200" kern="0" dirty="0">
                    <a:latin typeface="微软雅黑" panose="020B0503020204020204" charset="-122"/>
                    <a:ea typeface="微软雅黑" panose="020B0503020204020204" charset="-122"/>
                    <a:sym typeface="Wingdings 2" panose="05020102010507070707" pitchFamily="18" charset="2"/>
                  </a:rPr>
                  <a:t>时刻的可观测性矩阵可以表示为</a:t>
                </a:r>
                <a:endParaRPr lang="zh-CN" altLang="en-US" sz="1200" kern="0" dirty="0"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endParaRPr>
              </a:p>
            </p:txBody>
          </p:sp>
        </mc:Choice>
        <mc:Fallback>
          <p:sp>
            <p:nvSpPr>
              <p:cNvPr id="2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85" y="2773390"/>
                <a:ext cx="7013575" cy="308995"/>
              </a:xfrm>
              <a:prstGeom prst="rect">
                <a:avLst/>
              </a:prstGeom>
              <a:blipFill rotWithShape="1">
                <a:blip r:embed="rId4"/>
                <a:stretch>
                  <a:fillRect t="-112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对象 2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912869" y="3103632"/>
          <a:ext cx="1318260" cy="1242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48" name="" r:id="rId5" imgW="1318260" imgH="1242060" progId="Equation.Ribbit">
                  <p:embed/>
                </p:oleObj>
              </mc:Choice>
              <mc:Fallback>
                <p:oleObj name="" r:id="rId5" imgW="1318260" imgH="1242060" progId="Equation.Ribbit">
                  <p:embed/>
                  <p:pic>
                    <p:nvPicPr>
                      <p:cNvPr id="0" name="图片 1740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12869" y="3103632"/>
                        <a:ext cx="1318260" cy="1242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21665" y="1193165"/>
            <a:ext cx="211074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3)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时变系统可观测性分析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1940" y="272415"/>
            <a:ext cx="2797175" cy="368300"/>
            <a:chOff x="444" y="429"/>
            <a:chExt cx="4405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7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观测性与观测度分析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35635" y="847725"/>
            <a:ext cx="2299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可观测性与可观测度的应用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14067" y="1888319"/>
            <a:ext cx="7515866" cy="3136296"/>
            <a:chOff x="938849" y="1765301"/>
            <a:chExt cx="7640858" cy="3166642"/>
          </a:xfrm>
        </p:grpSpPr>
        <p:graphicFrame>
          <p:nvGraphicFramePr>
            <p:cNvPr id="14" name="对象 13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938849" y="1784985"/>
            <a:ext cx="2525864" cy="31469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94" name="" r:id="rId2" imgW="3238500" imgH="4037965" progId="Equation.Ribbit">
                    <p:embed/>
                  </p:oleObj>
                </mc:Choice>
                <mc:Fallback>
                  <p:oleObj name="" r:id="rId2" imgW="3238500" imgH="4037965" progId="Equation.Ribbit">
                    <p:embed/>
                    <p:pic>
                      <p:nvPicPr>
                        <p:cNvPr id="0" name="图片 9216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938849" y="1784985"/>
                          <a:ext cx="2525864" cy="314695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对象 2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6281103" y="2901951"/>
            <a:ext cx="2298604" cy="9678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95" name="" r:id="rId4" imgW="2357120" imgH="992505" progId="Equation.Ribbit">
                    <p:embed/>
                  </p:oleObj>
                </mc:Choice>
                <mc:Fallback>
                  <p:oleObj name="" r:id="rId4" imgW="2357120" imgH="992505" progId="Equation.Ribbit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281103" y="2901951"/>
                          <a:ext cx="2298604" cy="9678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3636646" y="1765301"/>
            <a:ext cx="2527102" cy="31661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96" name="" r:id="rId6" imgW="3223260" imgH="4037965" progId="Equation.Ribbit">
                    <p:embed/>
                  </p:oleObj>
                </mc:Choice>
                <mc:Fallback>
                  <p:oleObj name="" r:id="rId6" imgW="3223260" imgH="4037965" progId="Equation.Ribbit">
                    <p:embed/>
                    <p:pic>
                      <p:nvPicPr>
                        <p:cNvPr id="0" name="图片 102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636646" y="1765301"/>
                          <a:ext cx="2527102" cy="316615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文本框 9"/>
          <p:cNvSpPr txBox="1"/>
          <p:nvPr/>
        </p:nvSpPr>
        <p:spPr>
          <a:xfrm>
            <a:off x="621665" y="1193165"/>
            <a:ext cx="211074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3)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时变系统可观测性分析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5635" y="1526250"/>
            <a:ext cx="701357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b.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根据不同时刻观测性矩阵，构建时变系统总的可观测性矩阵</a:t>
            </a: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(TOM)</a:t>
            </a:r>
            <a:endParaRPr lang="en-US" altLang="zh-CN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1940" y="272415"/>
            <a:ext cx="2797175" cy="368300"/>
            <a:chOff x="444" y="429"/>
            <a:chExt cx="4405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7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观测性与观测度分析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35635" y="847725"/>
            <a:ext cx="2299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可观测性与可观测度的应用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853180" y="1920558"/>
          <a:ext cx="1437640" cy="1243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9" name="" r:id="rId2" imgW="1437640" imgH="1243330" progId="Equation.Ribbit">
                  <p:embed/>
                </p:oleObj>
              </mc:Choice>
              <mc:Fallback>
                <p:oleObj name="" r:id="rId2" imgW="1437640" imgH="1243330" progId="Equation.Ribbit">
                  <p:embed/>
                  <p:pic>
                    <p:nvPicPr>
                      <p:cNvPr id="0" name="图片 1945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53180" y="1920558"/>
                        <a:ext cx="1437640" cy="1243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29634" y="3305175"/>
            <a:ext cx="7903180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根据定理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(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证明过程较复杂，感兴趣的可直接参考前面给出的论文</a:t>
            </a:r>
            <a:r>
              <a:rPr lang="en-US" altLang="zh-CN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)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，在满足                                                                的条件下，下式成立，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776510" y="3382582"/>
          <a:ext cx="2702560" cy="195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50" name="" r:id="rId4" imgW="3168650" imgH="228600" progId="Equation.Ribbit">
                  <p:embed/>
                </p:oleObj>
              </mc:Choice>
              <mc:Fallback>
                <p:oleObj name="" r:id="rId4" imgW="3168650" imgH="228600" progId="Equation.Ribbit">
                  <p:embed/>
                  <p:pic>
                    <p:nvPicPr>
                      <p:cNvPr id="0" name="图片 2048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76510" y="3382582"/>
                        <a:ext cx="2702560" cy="195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228656" y="3878898"/>
          <a:ext cx="268668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51" name="" r:id="rId6" imgW="2686685" imgH="228600" progId="Equation.Ribbit">
                  <p:embed/>
                </p:oleObj>
              </mc:Choice>
              <mc:Fallback>
                <p:oleObj name="" r:id="rId6" imgW="2686685" imgH="228600" progId="Equation.Ribbit">
                  <p:embed/>
                  <p:pic>
                    <p:nvPicPr>
                      <p:cNvPr id="0" name="图片 2048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28656" y="3878898"/>
                        <a:ext cx="268668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629920" y="4358005"/>
            <a:ext cx="47637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即只要计算                 的秩，就可以判断状态量是否完全可观测。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78293" y="4414838"/>
          <a:ext cx="59372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52" name="" r:id="rId8" imgW="593725" imgH="228600" progId="Equation.Ribbit">
                  <p:embed/>
                </p:oleObj>
              </mc:Choice>
              <mc:Fallback>
                <p:oleObj name="" r:id="rId8" imgW="593725" imgH="228600" progId="Equation.Ribbit">
                  <p:embed/>
                  <p:pic>
                    <p:nvPicPr>
                      <p:cNvPr id="0" name="图片 2048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78293" y="4414838"/>
                        <a:ext cx="59372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21665" y="1193165"/>
            <a:ext cx="211074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3)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时变系统可观测性分析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635" y="1526250"/>
            <a:ext cx="701357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c.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简化总的可观测性矩阵，得到可观测性矩阵</a:t>
            </a: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(SOM)</a:t>
            </a:r>
            <a:endParaRPr lang="en-US" altLang="zh-CN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1940" y="272415"/>
            <a:ext cx="2797175" cy="368300"/>
            <a:chOff x="444" y="429"/>
            <a:chExt cx="4405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7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观测性与观测度分析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35635" y="847725"/>
            <a:ext cx="2299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可观测性与可观测度的应用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5635" y="1561465"/>
            <a:ext cx="433260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可观测度的分析方法与前述相同，还是使用</a:t>
            </a: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SVD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进行计算。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665" y="1823085"/>
            <a:ext cx="678434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定常系统中用来</a:t>
            </a: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SVD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分解的矩阵是</a:t>
            </a: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     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，时变系统中用来分解的矩阵是          。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402263" y="1912620"/>
          <a:ext cx="360680" cy="207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72" name="" r:id="rId2" imgW="360680" imgH="207645" progId="Equation.Ribbit">
                  <p:embed/>
                </p:oleObj>
              </mc:Choice>
              <mc:Fallback>
                <p:oleObj name="" r:id="rId2" imgW="360680" imgH="207645" progId="Equation.Ribbit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02263" y="1912620"/>
                        <a:ext cx="360680" cy="207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027363" y="1926590"/>
          <a:ext cx="151130" cy="207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73" name="" r:id="rId4" imgW="151130" imgH="207645" progId="Equation.Ribbit">
                  <p:embed/>
                </p:oleObj>
              </mc:Choice>
              <mc:Fallback>
                <p:oleObj name="" r:id="rId4" imgW="151130" imgH="207645" progId="Equation.Ribbit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7363" y="1926590"/>
                        <a:ext cx="151130" cy="207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621665" y="3356610"/>
            <a:ext cx="7911148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需要注意的是，在定位任务中，由于各状态量量纲不同（有的是速度误差，有的是姿态误差），因此需要进行归一化，修改可观测度的定义为              ，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0" name="对象 1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578562" y="3670380"/>
          <a:ext cx="537336" cy="257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74" name="" r:id="rId6" imgW="545465" imgH="260985" progId="Equation.Ribbit">
                  <p:embed/>
                </p:oleObj>
              </mc:Choice>
              <mc:Fallback>
                <p:oleObj name="" r:id="rId6" imgW="545465" imgH="260985" progId="Equation.Ribbit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78562" y="3670380"/>
                        <a:ext cx="537336" cy="257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621665" y="3955812"/>
            <a:ext cx="7911148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     为每个状态量对应的奇异值，而     表示的是观测量（比如位置）对应的奇异值。当有多个观测量时，可选奇异值最大的那个。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2" name="对象 2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41083" y="4071065"/>
          <a:ext cx="160020" cy="1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75" name="" r:id="rId8" imgW="160020" imgH="140970" progId="Equation.Ribbit">
                  <p:embed/>
                </p:oleObj>
              </mc:Choice>
              <mc:Fallback>
                <p:oleObj name="" r:id="rId8" imgW="160020" imgH="140970" progId="Equation.Ribbit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41083" y="4071065"/>
                        <a:ext cx="160020" cy="1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411863" y="4070113"/>
          <a:ext cx="182880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76" name="" r:id="rId10" imgW="182880" imgH="142875" progId="Equation.Ribbit">
                  <p:embed/>
                </p:oleObj>
              </mc:Choice>
              <mc:Fallback>
                <p:oleObj name="" r:id="rId10" imgW="182880" imgH="142875" progId="Equation.Ribbit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11863" y="4070113"/>
                        <a:ext cx="182880" cy="142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21665" y="1193165"/>
            <a:ext cx="2110740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just" defTabSz="914400" rtl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4)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可观测度分析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732088" y="2534286"/>
          <a:ext cx="1320800" cy="57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87" name="" r:id="rId12" imgW="1320800" imgH="577215" progId="Equation.Ribbit">
                  <p:embed/>
                </p:oleObj>
              </mc:Choice>
              <mc:Fallback>
                <p:oleObj name="" r:id="rId12" imgW="1320800" imgH="577215" progId="Equation.Ribbit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32088" y="2534286"/>
                        <a:ext cx="1320800" cy="57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21665" y="2134235"/>
            <a:ext cx="745934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需要注意的是，在下式中，</a:t>
            </a: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Y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不是一个时刻的观测值，而是多个时刻的，以确保它和       的维度保持一致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337935" y="2196465"/>
          <a:ext cx="220345" cy="248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4" imgW="220345" imgH="248285" progId="Equation.Ribbit">
                  <p:embed/>
                </p:oleObj>
              </mc:Choice>
              <mc:Fallback>
                <p:oleObj name="" r:id="rId14" imgW="220345" imgH="248285" progId="Equation.Ribbit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37935" y="2196465"/>
                        <a:ext cx="220345" cy="248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1940" y="272415"/>
            <a:ext cx="2797175" cy="368300"/>
            <a:chOff x="444" y="429"/>
            <a:chExt cx="4405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7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观测性与观测度分析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35635" y="847725"/>
            <a:ext cx="28219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5.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可观测性与可观测度分析总结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6585" y="1383665"/>
            <a:ext cx="7897178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1) SVD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分解计算可观测度的方法在理论上并不完全严谨，因此可用它做大致的判断，不必纠结细微的比较。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6426" y="1813560"/>
            <a:ext cx="7911148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2) 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可观测度分析还有很多其他的方式，包括</a:t>
            </a: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kalman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方差阵进行奇异值分解等。每种方式都有其缺点，</a:t>
            </a: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SVD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是目前使用最广泛的方式。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6426" y="2497705"/>
            <a:ext cx="7911148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>
              <a:lnSpc>
                <a:spcPct val="130000"/>
              </a:lnSpc>
              <a:buClr>
                <a:schemeClr val="accent2"/>
              </a:buClr>
              <a:defRPr/>
            </a:pPr>
            <a:r>
              <a:rPr lang="en-US" altLang="zh-CN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3) </a:t>
            </a:r>
            <a:r>
              <a:rPr lang="zh-CN" altLang="en-US" sz="1200" kern="0" dirty="0"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时变系统在单个时刻不可观测，而多个时刻联合起来就可以观测的现象在定位任务中非常普遍，具有明确的物理意义，跟多种现象相关，比如初始对准时要绕八字、停车时精度会逐渐变差等。这类现象更多的解释会放在下一章介绍。</a:t>
            </a:r>
            <a:endParaRPr lang="zh-CN" altLang="en-US" sz="1200" kern="0" dirty="0"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1940" y="272415"/>
            <a:ext cx="2797175" cy="368300"/>
            <a:chOff x="444" y="429"/>
            <a:chExt cx="4405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37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</a:rPr>
                <a:t>作业</a:t>
              </a:r>
              <a:endParaRPr lang="zh-CN" altLang="en-US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621665" y="971550"/>
            <a:ext cx="702945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作业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：任选一种滤波模型和方法，在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kitti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数据集上，实现基于点云地图的融合定位。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1665" y="1633220"/>
            <a:ext cx="7911148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作业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1)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推导组合导航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(gps+imu)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的滤波模型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相比于基于地图定位，只有观测方程发生了变化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，对静止、匀速、转向、加减速等不同运动状态下各状态量的可观测性和可观测度进行分析。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2)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使用第三章所述数据仿真软件，产生对应运动状态的数据，进行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kalman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滤波。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3)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统计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kalman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滤波中各状态量的收敛速度和收敛精度，并与可观测度分析的结果汇总比较。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665" y="3787775"/>
            <a:ext cx="7911148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注意：本章可观测性与可观测度分析的内容至关重要，很多现实中的现象都要靠它解释，而在解释之前，如果不能对它们和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kalman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估计的收敛情况之间的联系有直观认识，下一章介绍这些现象时会很难理解，因此建议大家及时完成文章作业。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610620" y="2035572"/>
            <a:ext cx="19227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感谢聆听</a:t>
            </a:r>
            <a:endParaRPr lang="zh-CN" altLang="en-US" sz="34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08325" y="2615565"/>
            <a:ext cx="345186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464646"/>
                </a:solidFill>
                <a:latin typeface="Arial" panose="02080604020202020204" pitchFamily="34" charset="0"/>
              </a:rPr>
              <a:t>Thanks for Listening</a:t>
            </a:r>
            <a:endParaRPr lang="en-US" altLang="zh-CN" sz="2000" b="1">
              <a:solidFill>
                <a:srgbClr val="464646"/>
              </a:solidFill>
              <a:latin typeface="Arial" panose="0208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 rot="840000">
            <a:off x="5411470" y="1952625"/>
            <a:ext cx="1895475" cy="139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solidFill>
                  <a:srgbClr val="005BAC"/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lang="zh-CN" altLang="en-US" sz="8000" b="1">
              <a:solidFill>
                <a:srgbClr val="005BA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 descr="E:\owncloud\刘达\2017年\深蓝学院\logo\导出图\深蓝学院-标准色.png深蓝学院-标准色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9295" y="526415"/>
            <a:ext cx="1379855" cy="4235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3255645" cy="368300"/>
            <a:chOff x="444" y="429"/>
            <a:chExt cx="5127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45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概率基础知识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71195" y="806450"/>
            <a:ext cx="15881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4.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贝叶斯公式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86325" y="806450"/>
            <a:ext cx="15881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5.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贝叶斯推断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886325" y="1240155"/>
            <a:ext cx="3646488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贝叶斯推断可以理解为贝叶斯公式的运用，它是指，如果已知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先验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概率密度函数     ，以及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传感器模型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               ，那么就可以根据贝叶斯公式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推断</a:t>
            </a: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出后验概率密度。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1195" y="1240155"/>
            <a:ext cx="3526051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联合概率分解成条件概率和边缘概率的乘积，即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11847" y="1652020"/>
          <a:ext cx="302514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4" name="" r:id="rId2" imgW="3025140" imgH="228600" progId="Equation.Ribbit">
                  <p:embed/>
                </p:oleObj>
              </mc:Choice>
              <mc:Fallback>
                <p:oleObj name="" r:id="rId2" imgW="3025140" imgH="228600" progId="Equation.Ribbit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1847" y="1652020"/>
                        <a:ext cx="302514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71195" y="2157045"/>
            <a:ext cx="330644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重新整理，即可得贝叶斯公式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68083" y="2686635"/>
          <a:ext cx="1560830" cy="332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" name="" r:id="rId4" imgW="1560830" imgH="332105" progId="Equation.Ribbit">
                  <p:embed/>
                </p:oleObj>
              </mc:Choice>
              <mc:Fallback>
                <p:oleObj name="" r:id="rId4" imgW="1560830" imgH="332105" progId="Equation.Ribbit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68083" y="2686635"/>
                        <a:ext cx="1560830" cy="332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944557" y="1536700"/>
          <a:ext cx="35750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6" name="" r:id="rId6" imgW="357505" imgH="228600" progId="Equation.Ribbit">
                  <p:embed/>
                </p:oleObj>
              </mc:Choice>
              <mc:Fallback>
                <p:oleObj name="" r:id="rId6" imgW="357505" imgH="228600" progId="Equation.Ribbit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44557" y="1536700"/>
                        <a:ext cx="35750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173579" y="1765300"/>
          <a:ext cx="62928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7" name="" r:id="rId8" imgW="629285" imgH="228600" progId="Equation.Ribbit">
                  <p:embed/>
                </p:oleObj>
              </mc:Choice>
              <mc:Fallback>
                <p:oleObj name="" r:id="rId8" imgW="629285" imgH="228600" progId="Equation.Ribbit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73579" y="1765300"/>
                        <a:ext cx="62928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790406" y="2345457"/>
          <a:ext cx="1838325" cy="344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8" name="" r:id="rId10" imgW="1838325" imgH="344805" progId="Equation.Ribbit">
                  <p:embed/>
                </p:oleObj>
              </mc:Choice>
              <mc:Fallback>
                <p:oleObj name="" r:id="rId10" imgW="1838325" imgH="344805" progId="Equation.Ribbit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790406" y="2345457"/>
                        <a:ext cx="1838325" cy="344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4886325" y="2943860"/>
            <a:ext cx="330644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实际中，贝叶斯推断有时也叫贝叶斯估计。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81940" y="272415"/>
            <a:ext cx="3255645" cy="368300"/>
            <a:chOff x="444" y="429"/>
            <a:chExt cx="5127" cy="580"/>
          </a:xfrm>
        </p:grpSpPr>
        <p:pic>
          <p:nvPicPr>
            <p:cNvPr id="6" name="图片 5" descr="E:\owncloud\刘达\2017年\深蓝学院\logo\导出图\深蓝学院-图标部分.png深蓝学院-图标部分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44" y="459"/>
              <a:ext cx="535" cy="5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57" y="429"/>
              <a:ext cx="45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6464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概率基础知识</a:t>
              </a:r>
              <a:endParaRPr lang="zh-CN" altLang="en-US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71195" y="806450"/>
            <a:ext cx="175260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6. </a:t>
            </a:r>
            <a:r>
              <a:rPr lang="zh-CN" altLang="en-US" sz="12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高斯概率密度函数</a:t>
            </a:r>
            <a:endParaRPr lang="zh-CN" altLang="en-US" sz="1200" b="1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1195" y="1240155"/>
            <a:ext cx="330644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一维情况下，高斯概率密度函数表示为：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817177" y="1567498"/>
          <a:ext cx="350964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3" name="" r:id="rId2" imgW="3509645" imgH="517525" progId="Equation.Ribbit">
                  <p:embed/>
                </p:oleObj>
              </mc:Choice>
              <mc:Fallback>
                <p:oleObj name="" r:id="rId2" imgW="3509645" imgH="517525" progId="Equation.Ribbit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17177" y="1567498"/>
                        <a:ext cx="350964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71195" y="2183765"/>
            <a:ext cx="330644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    为均值，      为方差。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96645" y="2298065"/>
          <a:ext cx="121285" cy="158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" name="" r:id="rId4" imgW="121285" imgH="158115" progId="Equation.Ribbit">
                  <p:embed/>
                </p:oleObj>
              </mc:Choice>
              <mc:Fallback>
                <p:oleObj name="" r:id="rId4" imgW="121285" imgH="158115" progId="Equation.Ribbit">
                  <p:embed/>
                  <p:pic>
                    <p:nvPicPr>
                      <p:cNvPr id="0" name="图片 819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6645" y="2298065"/>
                        <a:ext cx="121285" cy="158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53565" y="2243513"/>
          <a:ext cx="189865" cy="220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5" name="" r:id="rId6" imgW="189865" imgH="220980" progId="Equation.Ribbit">
                  <p:embed/>
                </p:oleObj>
              </mc:Choice>
              <mc:Fallback>
                <p:oleObj name="" r:id="rId6" imgW="189865" imgH="220980" progId="Equation.Ribbit">
                  <p:embed/>
                  <p:pic>
                    <p:nvPicPr>
                      <p:cNvPr id="0" name="图片 819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53565" y="2243513"/>
                        <a:ext cx="189865" cy="220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71830" y="2686685"/>
            <a:ext cx="330644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多维情况下，高斯概率密度函数表示为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13266" y="3088640"/>
          <a:ext cx="5117465" cy="554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6" name="" r:id="rId8" imgW="5117465" imgH="554355" progId="Equation.Ribbit">
                  <p:embed/>
                </p:oleObj>
              </mc:Choice>
              <mc:Fallback>
                <p:oleObj name="" r:id="rId8" imgW="5117465" imgH="554355" progId="Equation.Ribbit">
                  <p:embed/>
                  <p:pic>
                    <p:nvPicPr>
                      <p:cNvPr id="0" name="图片 819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13266" y="3088640"/>
                        <a:ext cx="5117465" cy="554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671830" y="3732530"/>
            <a:ext cx="330644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其中均值为     ，方差为      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60195" y="3853180"/>
          <a:ext cx="141605" cy="159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7" name="" r:id="rId10" imgW="141605" imgH="159385" progId="Equation.Ribbit">
                  <p:embed/>
                </p:oleObj>
              </mc:Choice>
              <mc:Fallback>
                <p:oleObj name="" r:id="rId10" imgW="141605" imgH="159385" progId="Equation.Ribbit">
                  <p:embed/>
                  <p:pic>
                    <p:nvPicPr>
                      <p:cNvPr id="0" name="图片 819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60195" y="3853180"/>
                        <a:ext cx="141605" cy="159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409123" y="3821170"/>
          <a:ext cx="153670" cy="189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8" name="" r:id="rId12" imgW="153670" imgH="189865" progId="Equation.Ribbit">
                  <p:embed/>
                </p:oleObj>
              </mc:Choice>
              <mc:Fallback>
                <p:oleObj name="" r:id="rId12" imgW="153670" imgH="189865" progId="Equation.Ribbit">
                  <p:embed/>
                  <p:pic>
                    <p:nvPicPr>
                      <p:cNvPr id="0" name="图片 819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09123" y="3821170"/>
                        <a:ext cx="153670" cy="189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86878" y="4194434"/>
          <a:ext cx="1125855" cy="233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9" name="" r:id="rId14" imgW="1125855" imgH="233045" progId="Equation.Ribbit">
                  <p:embed/>
                </p:oleObj>
              </mc:Choice>
              <mc:Fallback>
                <p:oleObj name="" r:id="rId14" imgW="1125855" imgH="233045" progId="Equation.Ribbit">
                  <p:embed/>
                  <p:pic>
                    <p:nvPicPr>
                      <p:cNvPr id="0" name="图片 819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86878" y="4194434"/>
                        <a:ext cx="1125855" cy="233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671195" y="4141470"/>
            <a:ext cx="330644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fontAlgn="base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一般把高斯分布写成                            。</a:t>
            </a:r>
            <a:endParaRPr lang="zh-CN" altLang="en-US" sz="12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10820</Words>
  <Application>WPS 演示</Application>
  <PresentationFormat>全屏显示(16:9)</PresentationFormat>
  <Paragraphs>1094</Paragraphs>
  <Slides>76</Slides>
  <Notes>66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330</vt:i4>
      </vt:variant>
      <vt:variant>
        <vt:lpstr>幻灯片标题</vt:lpstr>
      </vt:variant>
      <vt:variant>
        <vt:i4>76</vt:i4>
      </vt:variant>
    </vt:vector>
  </HeadingPairs>
  <TitlesOfParts>
    <vt:vector size="421" baseType="lpstr">
      <vt:lpstr>Arial</vt:lpstr>
      <vt:lpstr>宋体</vt:lpstr>
      <vt:lpstr>Wingdings</vt:lpstr>
      <vt:lpstr>DejaVu Sans</vt:lpstr>
      <vt:lpstr>微软雅黑</vt:lpstr>
      <vt:lpstr>文泉驿微米黑</vt:lpstr>
      <vt:lpstr>Wingdings 2</vt:lpstr>
      <vt:lpstr>Cambria Math</vt:lpstr>
      <vt:lpstr>Calibri</vt:lpstr>
      <vt:lpstr>宋体</vt:lpstr>
      <vt:lpstr>Arial Unicode MS</vt:lpstr>
      <vt:lpstr>Calibri Light</vt:lpstr>
      <vt:lpstr>DejaVu Math TeX Gyre</vt:lpstr>
      <vt:lpstr>文泉驿正黑</vt:lpstr>
      <vt:lpstr>Office 主题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saikr</dc:creator>
  <cp:lastModifiedBy>明了个博</cp:lastModifiedBy>
  <cp:revision>3166</cp:revision>
  <dcterms:created xsi:type="dcterms:W3CDTF">2021-04-30T01:03:43Z</dcterms:created>
  <dcterms:modified xsi:type="dcterms:W3CDTF">2021-04-30T01:03:43Z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2052-11.1.0.9505</vt:lpwstr>
  </property>
</Properties>
</file>